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86" r:id="rId9"/>
    <p:sldId id="268" r:id="rId10"/>
    <p:sldId id="269" r:id="rId11"/>
    <p:sldId id="270" r:id="rId12"/>
    <p:sldId id="264" r:id="rId13"/>
    <p:sldId id="265" r:id="rId14"/>
    <p:sldId id="271" r:id="rId15"/>
    <p:sldId id="272" r:id="rId16"/>
    <p:sldId id="28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0" r:id="rId26"/>
    <p:sldId id="281" r:id="rId27"/>
    <p:sldId id="282" r:id="rId28"/>
    <p:sldId id="288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5E5D1-A4F7-412F-910A-4F0A32043DA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0662D07-9C83-4F75-B5E5-928E059A5F26}">
      <dgm:prSet phldrT="[Текст]" phldr="1"/>
      <dgm:spPr>
        <a:blipFill rotWithShape="0">
          <a:blip xmlns:r="http://schemas.openxmlformats.org/officeDocument/2006/relationships" r:embed="rId1">
            <a:lum bright="-8000" contrast="25000"/>
          </a:blip>
          <a:stretch>
            <a:fillRect/>
          </a:stretch>
        </a:blipFill>
        <a:ln w="44450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4EDC7AC0-BFEF-4D57-895F-45B634F81EF6}" type="parTrans" cxnId="{4571D7E3-6688-4049-8725-5235D457F606}">
      <dgm:prSet/>
      <dgm:spPr/>
      <dgm:t>
        <a:bodyPr/>
        <a:lstStyle/>
        <a:p>
          <a:endParaRPr lang="ru-RU"/>
        </a:p>
      </dgm:t>
    </dgm:pt>
    <dgm:pt modelId="{7DC56BE8-C924-45F1-9A77-7B69E3D7FF79}" type="sibTrans" cxnId="{4571D7E3-6688-4049-8725-5235D457F606}">
      <dgm:prSet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-17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828B41-39CB-438F-B414-7B5229A7B31A}">
      <dgm:prSet phldrT="[Текст]" phldr="1"/>
      <dgm:spPr>
        <a:blipFill rotWithShape="0">
          <a:blip xmlns:r="http://schemas.openxmlformats.org/officeDocument/2006/relationships" r:embed="rId2">
            <a:lum bright="-8000" contrast="27000"/>
          </a:blip>
          <a:stretch>
            <a:fillRect/>
          </a:stretch>
        </a:blipFill>
        <a:ln w="412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F0CD63BA-1E58-417E-9293-5BF6D59868C6}" type="parTrans" cxnId="{A51138B5-4F5B-45C0-ACAD-59EBDC73F04B}">
      <dgm:prSet/>
      <dgm:spPr/>
      <dgm:t>
        <a:bodyPr/>
        <a:lstStyle/>
        <a:p>
          <a:endParaRPr lang="ru-RU"/>
        </a:p>
      </dgm:t>
    </dgm:pt>
    <dgm:pt modelId="{139096B2-EC20-4216-ABEC-6EB2C9AF87B4}" type="sibTrans" cxnId="{A51138B5-4F5B-45C0-ACAD-59EBDC73F04B}">
      <dgm:prSet custT="1"/>
      <dgm:spPr>
        <a:solidFill>
          <a:schemeClr val="bg1"/>
        </a:solidFill>
      </dgm:spPr>
      <dgm:t>
        <a:bodyPr/>
        <a:lstStyle/>
        <a:p>
          <a:endParaRPr lang="ru-RU" sz="7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-10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9A7520-40DF-47C2-A5FC-63666F177921}">
      <dgm:prSet phldrT="[Текст]" phldr="1"/>
      <dgm:spPr>
        <a:blipFill rotWithShape="0">
          <a:blip xmlns:r="http://schemas.openxmlformats.org/officeDocument/2006/relationships" r:embed="rId3">
            <a:lum bright="-12000" contrast="40000"/>
          </a:blip>
          <a:stretch>
            <a:fillRect/>
          </a:stretch>
        </a:blipFill>
        <a:ln w="4762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6846FC07-BE36-4C87-B081-C7B283E8178F}" type="parTrans" cxnId="{1222B308-6847-4CEB-846C-2ECF27A5ABA6}">
      <dgm:prSet/>
      <dgm:spPr/>
      <dgm:t>
        <a:bodyPr/>
        <a:lstStyle/>
        <a:p>
          <a:endParaRPr lang="ru-RU"/>
        </a:p>
      </dgm:t>
    </dgm:pt>
    <dgm:pt modelId="{0D8846F7-B1CF-41F8-9E21-7C64A56E2588}" type="sibTrans" cxnId="{1222B308-6847-4CEB-846C-2ECF27A5ABA6}">
      <dgm:prSet/>
      <dgm:spPr/>
      <dgm:t>
        <a:bodyPr/>
        <a:lstStyle/>
        <a:p>
          <a:endParaRPr lang="ru-RU"/>
        </a:p>
      </dgm:t>
    </dgm:pt>
    <dgm:pt modelId="{707D3D11-CDAE-4DC9-86A9-95446D9723A1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44450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29664507-1759-46E0-971D-3E93542A0988}" type="parTrans" cxnId="{4E3B6411-6053-42B4-9317-7070134C37D4}">
      <dgm:prSet/>
      <dgm:spPr/>
      <dgm:t>
        <a:bodyPr/>
        <a:lstStyle/>
        <a:p>
          <a:endParaRPr lang="ru-RU"/>
        </a:p>
      </dgm:t>
    </dgm:pt>
    <dgm:pt modelId="{D54253E9-EE17-4BC5-B95B-945029D4BED9}" type="sibTrans" cxnId="{4E3B6411-6053-42B4-9317-7070134C37D4}">
      <dgm:prSet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E2125C-5573-4E42-9617-55B7F1129405}">
      <dgm:prSet/>
      <dgm:spPr>
        <a:blipFill rotWithShape="0">
          <a:blip xmlns:r="http://schemas.openxmlformats.org/officeDocument/2006/relationships" r:embed="rId5">
            <a:lum bright="-19000" contrast="40000"/>
          </a:blip>
          <a:stretch>
            <a:fillRect/>
          </a:stretch>
        </a:blipFill>
        <a:ln w="44450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D62B6F79-7236-4649-BF1A-81C18276C88D}" type="sibTrans" cxnId="{A428CD96-4FF0-4A32-B406-0363B098D890}">
      <dgm:prSet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C321F7-30C4-4831-96F0-DFDC6337FBDC}" type="parTrans" cxnId="{A428CD96-4FF0-4A32-B406-0363B098D890}">
      <dgm:prSet/>
      <dgm:spPr/>
      <dgm:t>
        <a:bodyPr/>
        <a:lstStyle/>
        <a:p>
          <a:endParaRPr lang="ru-RU"/>
        </a:p>
      </dgm:t>
    </dgm:pt>
    <dgm:pt modelId="{D8AA99E4-4936-41D6-9254-AF5897F1F263}" type="pres">
      <dgm:prSet presAssocID="{3C25E5D1-A4F7-412F-910A-4F0A32043DA6}" presName="linearFlow" presStyleCnt="0">
        <dgm:presLayoutVars>
          <dgm:resizeHandles val="exact"/>
        </dgm:presLayoutVars>
      </dgm:prSet>
      <dgm:spPr/>
    </dgm:pt>
    <dgm:pt modelId="{441EC02B-A388-424B-B7C7-3CBDEB1FCF4A}" type="pres">
      <dgm:prSet presAssocID="{707D3D11-CDAE-4DC9-86A9-95446D9723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39C17-C543-4F73-9FFD-E032B46F95A1}" type="pres">
      <dgm:prSet presAssocID="{D54253E9-EE17-4BC5-B95B-945029D4BED9}" presName="sibTrans" presStyleLbl="sibTrans2D1" presStyleIdx="0" presStyleCnt="4" custAng="0" custScaleX="128875" custScaleY="165377" custLinFactNeighborX="-7845" custLinFactNeighborY="0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3B2835AC-B4B6-4D75-BC9B-DE7F69FD0494}" type="pres">
      <dgm:prSet presAssocID="{D54253E9-EE17-4BC5-B95B-945029D4BED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654EE61-5096-4449-B8D5-605732CF968F}" type="pres">
      <dgm:prSet presAssocID="{6EE2125C-5573-4E42-9617-55B7F11294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CC1FB-2817-4793-B036-3ABD1DFEEF9F}" type="pres">
      <dgm:prSet presAssocID="{D62B6F79-7236-4649-BF1A-81C18276C88D}" presName="sibTrans" presStyleLbl="sibTrans2D1" presStyleIdx="1" presStyleCnt="4" custAng="0" custScaleX="160854" custScaleY="205830" custLinFactNeighborX="-4275" custLinFactNeighborY="7771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6C062DE6-4760-40ED-A572-157EBE175093}" type="pres">
      <dgm:prSet presAssocID="{D62B6F79-7236-4649-BF1A-81C18276C88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C41B1A5-62BB-4A30-B2D0-5496FC3A88AB}" type="pres">
      <dgm:prSet presAssocID="{80662D07-9C83-4F75-B5E5-928E059A5F26}" presName="node" presStyleLbl="node1" presStyleIdx="2" presStyleCnt="5" custLinFactNeighborX="1816" custLinFactNeighborY="10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5E89B-33FC-4C45-BCB5-76CBEC5979DC}" type="pres">
      <dgm:prSet presAssocID="{7DC56BE8-C924-45F1-9A77-7B69E3D7FF79}" presName="sibTrans" presStyleLbl="sibTrans2D1" presStyleIdx="2" presStyleCnt="4" custAng="0" custScaleX="155535" custScaleY="198113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504FDBE3-CF4E-4569-B7BC-B1EDED798E21}" type="pres">
      <dgm:prSet presAssocID="{7DC56BE8-C924-45F1-9A77-7B69E3D7FF79}" presName="connectorText" presStyleLbl="sibTrans2D1" presStyleIdx="2" presStyleCnt="4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732D80F3-7BE4-4F6C-B147-8CEC54728846}" type="pres">
      <dgm:prSet presAssocID="{6F828B41-39CB-438F-B414-7B5229A7B3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95887-1558-447E-8062-48B8225E8C10}" type="pres">
      <dgm:prSet presAssocID="{139096B2-EC20-4216-ABEC-6EB2C9AF87B4}" presName="sibTrans" presStyleLbl="sibTrans2D1" presStyleIdx="3" presStyleCnt="4" custAng="0" custScaleX="146606" custScaleY="240229" custLinFactNeighborX="-4337" custLinFactNeighborY="7976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BFE7B7F3-9A4D-478E-B15E-4BBE84A35EB6}" type="pres">
      <dgm:prSet presAssocID="{139096B2-EC20-4216-ABEC-6EB2C9AF87B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AC80990-7153-4A8E-8119-D7710D372F29}" type="pres">
      <dgm:prSet presAssocID="{109A7520-40DF-47C2-A5FC-63666F177921}" presName="node" presStyleLbl="node1" presStyleIdx="4" presStyleCnt="5" custLinFactNeighborX="1816" custLinFactNeighborY="-11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E3CB4-5FF8-4C77-8300-92EB735B7A94}" type="presOf" srcId="{80662D07-9C83-4F75-B5E5-928E059A5F26}" destId="{1C41B1A5-62BB-4A30-B2D0-5496FC3A88AB}" srcOrd="0" destOrd="0" presId="urn:microsoft.com/office/officeart/2005/8/layout/process2"/>
    <dgm:cxn modelId="{4E3B6411-6053-42B4-9317-7070134C37D4}" srcId="{3C25E5D1-A4F7-412F-910A-4F0A32043DA6}" destId="{707D3D11-CDAE-4DC9-86A9-95446D9723A1}" srcOrd="0" destOrd="0" parTransId="{29664507-1759-46E0-971D-3E93542A0988}" sibTransId="{D54253E9-EE17-4BC5-B95B-945029D4BED9}"/>
    <dgm:cxn modelId="{96AD3E40-A3FD-4224-904B-9C1ED4C9F772}" type="presOf" srcId="{707D3D11-CDAE-4DC9-86A9-95446D9723A1}" destId="{441EC02B-A388-424B-B7C7-3CBDEB1FCF4A}" srcOrd="0" destOrd="0" presId="urn:microsoft.com/office/officeart/2005/8/layout/process2"/>
    <dgm:cxn modelId="{A428CD96-4FF0-4A32-B406-0363B098D890}" srcId="{3C25E5D1-A4F7-412F-910A-4F0A32043DA6}" destId="{6EE2125C-5573-4E42-9617-55B7F1129405}" srcOrd="1" destOrd="0" parTransId="{60C321F7-30C4-4831-96F0-DFDC6337FBDC}" sibTransId="{D62B6F79-7236-4649-BF1A-81C18276C88D}"/>
    <dgm:cxn modelId="{160872B2-2ABD-4C46-8355-986808263F0A}" type="presOf" srcId="{6EE2125C-5573-4E42-9617-55B7F1129405}" destId="{4654EE61-5096-4449-B8D5-605732CF968F}" srcOrd="0" destOrd="0" presId="urn:microsoft.com/office/officeart/2005/8/layout/process2"/>
    <dgm:cxn modelId="{C6B5228A-D75E-420F-9417-47A8E27FCEEC}" type="presOf" srcId="{109A7520-40DF-47C2-A5FC-63666F177921}" destId="{2AC80990-7153-4A8E-8119-D7710D372F29}" srcOrd="0" destOrd="0" presId="urn:microsoft.com/office/officeart/2005/8/layout/process2"/>
    <dgm:cxn modelId="{4571D7E3-6688-4049-8725-5235D457F606}" srcId="{3C25E5D1-A4F7-412F-910A-4F0A32043DA6}" destId="{80662D07-9C83-4F75-B5E5-928E059A5F26}" srcOrd="2" destOrd="0" parTransId="{4EDC7AC0-BFEF-4D57-895F-45B634F81EF6}" sibTransId="{7DC56BE8-C924-45F1-9A77-7B69E3D7FF79}"/>
    <dgm:cxn modelId="{6F41C4CA-76AE-497D-8E06-D32C62CD64BB}" type="presOf" srcId="{139096B2-EC20-4216-ABEC-6EB2C9AF87B4}" destId="{DCE95887-1558-447E-8062-48B8225E8C10}" srcOrd="0" destOrd="0" presId="urn:microsoft.com/office/officeart/2005/8/layout/process2"/>
    <dgm:cxn modelId="{4C8EDE3B-C5B1-464C-85A6-F8CBE222D9F0}" type="presOf" srcId="{D54253E9-EE17-4BC5-B95B-945029D4BED9}" destId="{33D39C17-C543-4F73-9FFD-E032B46F95A1}" srcOrd="0" destOrd="0" presId="urn:microsoft.com/office/officeart/2005/8/layout/process2"/>
    <dgm:cxn modelId="{E84C3BDB-A658-4CE5-9B2A-4EED24824939}" type="presOf" srcId="{7DC56BE8-C924-45F1-9A77-7B69E3D7FF79}" destId="{504FDBE3-CF4E-4569-B7BC-B1EDED798E21}" srcOrd="1" destOrd="0" presId="urn:microsoft.com/office/officeart/2005/8/layout/process2"/>
    <dgm:cxn modelId="{EE8055F0-0262-4456-91EB-D87B7AF760DE}" type="presOf" srcId="{3C25E5D1-A4F7-412F-910A-4F0A32043DA6}" destId="{D8AA99E4-4936-41D6-9254-AF5897F1F263}" srcOrd="0" destOrd="0" presId="urn:microsoft.com/office/officeart/2005/8/layout/process2"/>
    <dgm:cxn modelId="{8C1F1841-898E-4057-BEF5-0E1D7916E235}" type="presOf" srcId="{D62B6F79-7236-4649-BF1A-81C18276C88D}" destId="{C33CC1FB-2817-4793-B036-3ABD1DFEEF9F}" srcOrd="0" destOrd="0" presId="urn:microsoft.com/office/officeart/2005/8/layout/process2"/>
    <dgm:cxn modelId="{C2974FE1-1D15-4385-A393-6FE9A84F8F3A}" type="presOf" srcId="{139096B2-EC20-4216-ABEC-6EB2C9AF87B4}" destId="{BFE7B7F3-9A4D-478E-B15E-4BBE84A35EB6}" srcOrd="1" destOrd="0" presId="urn:microsoft.com/office/officeart/2005/8/layout/process2"/>
    <dgm:cxn modelId="{41570BE3-8871-4DD0-AA7F-6885DB9EF9D2}" type="presOf" srcId="{D54253E9-EE17-4BC5-B95B-945029D4BED9}" destId="{3B2835AC-B4B6-4D75-BC9B-DE7F69FD0494}" srcOrd="1" destOrd="0" presId="urn:microsoft.com/office/officeart/2005/8/layout/process2"/>
    <dgm:cxn modelId="{1222B308-6847-4CEB-846C-2ECF27A5ABA6}" srcId="{3C25E5D1-A4F7-412F-910A-4F0A32043DA6}" destId="{109A7520-40DF-47C2-A5FC-63666F177921}" srcOrd="4" destOrd="0" parTransId="{6846FC07-BE36-4C87-B081-C7B283E8178F}" sibTransId="{0D8846F7-B1CF-41F8-9E21-7C64A56E2588}"/>
    <dgm:cxn modelId="{B1950DAA-3407-4EBE-9C40-9F933B9223D4}" type="presOf" srcId="{D62B6F79-7236-4649-BF1A-81C18276C88D}" destId="{6C062DE6-4760-40ED-A572-157EBE175093}" srcOrd="1" destOrd="0" presId="urn:microsoft.com/office/officeart/2005/8/layout/process2"/>
    <dgm:cxn modelId="{848D008D-4163-4CA5-8BDA-E4F55DEC0DBA}" type="presOf" srcId="{6F828B41-39CB-438F-B414-7B5229A7B31A}" destId="{732D80F3-7BE4-4F6C-B147-8CEC54728846}" srcOrd="0" destOrd="0" presId="urn:microsoft.com/office/officeart/2005/8/layout/process2"/>
    <dgm:cxn modelId="{A51138B5-4F5B-45C0-ACAD-59EBDC73F04B}" srcId="{3C25E5D1-A4F7-412F-910A-4F0A32043DA6}" destId="{6F828B41-39CB-438F-B414-7B5229A7B31A}" srcOrd="3" destOrd="0" parTransId="{F0CD63BA-1E58-417E-9293-5BF6D59868C6}" sibTransId="{139096B2-EC20-4216-ABEC-6EB2C9AF87B4}"/>
    <dgm:cxn modelId="{9D38E601-542F-4112-AC62-96F4D3F9E727}" type="presOf" srcId="{7DC56BE8-C924-45F1-9A77-7B69E3D7FF79}" destId="{AFA5E89B-33FC-4C45-BCB5-76CBEC5979DC}" srcOrd="0" destOrd="0" presId="urn:microsoft.com/office/officeart/2005/8/layout/process2"/>
    <dgm:cxn modelId="{43EDD0D4-B65A-4F85-9426-1CA52445E2C2}" type="presParOf" srcId="{D8AA99E4-4936-41D6-9254-AF5897F1F263}" destId="{441EC02B-A388-424B-B7C7-3CBDEB1FCF4A}" srcOrd="0" destOrd="0" presId="urn:microsoft.com/office/officeart/2005/8/layout/process2"/>
    <dgm:cxn modelId="{FF3B28DF-25F2-49E7-ACD6-D1D4A6617528}" type="presParOf" srcId="{D8AA99E4-4936-41D6-9254-AF5897F1F263}" destId="{33D39C17-C543-4F73-9FFD-E032B46F95A1}" srcOrd="1" destOrd="0" presId="urn:microsoft.com/office/officeart/2005/8/layout/process2"/>
    <dgm:cxn modelId="{B0E95074-47D4-4BEB-A655-A4D7DA9ED853}" type="presParOf" srcId="{33D39C17-C543-4F73-9FFD-E032B46F95A1}" destId="{3B2835AC-B4B6-4D75-BC9B-DE7F69FD0494}" srcOrd="0" destOrd="0" presId="urn:microsoft.com/office/officeart/2005/8/layout/process2"/>
    <dgm:cxn modelId="{BD6E35E5-C904-4448-BEC5-576D717CAAB9}" type="presParOf" srcId="{D8AA99E4-4936-41D6-9254-AF5897F1F263}" destId="{4654EE61-5096-4449-B8D5-605732CF968F}" srcOrd="2" destOrd="0" presId="urn:microsoft.com/office/officeart/2005/8/layout/process2"/>
    <dgm:cxn modelId="{954BC2F2-7936-4A85-B8A1-1BD5DEF7AB29}" type="presParOf" srcId="{D8AA99E4-4936-41D6-9254-AF5897F1F263}" destId="{C33CC1FB-2817-4793-B036-3ABD1DFEEF9F}" srcOrd="3" destOrd="0" presId="urn:microsoft.com/office/officeart/2005/8/layout/process2"/>
    <dgm:cxn modelId="{4E412C15-DDAA-4BED-A3D2-9793477E3B36}" type="presParOf" srcId="{C33CC1FB-2817-4793-B036-3ABD1DFEEF9F}" destId="{6C062DE6-4760-40ED-A572-157EBE175093}" srcOrd="0" destOrd="0" presId="urn:microsoft.com/office/officeart/2005/8/layout/process2"/>
    <dgm:cxn modelId="{A9013630-9B5A-4B51-9647-0D609C933E93}" type="presParOf" srcId="{D8AA99E4-4936-41D6-9254-AF5897F1F263}" destId="{1C41B1A5-62BB-4A30-B2D0-5496FC3A88AB}" srcOrd="4" destOrd="0" presId="urn:microsoft.com/office/officeart/2005/8/layout/process2"/>
    <dgm:cxn modelId="{22949341-3E64-4844-B01F-7EC94E231980}" type="presParOf" srcId="{D8AA99E4-4936-41D6-9254-AF5897F1F263}" destId="{AFA5E89B-33FC-4C45-BCB5-76CBEC5979DC}" srcOrd="5" destOrd="0" presId="urn:microsoft.com/office/officeart/2005/8/layout/process2"/>
    <dgm:cxn modelId="{A50EB552-5DC6-4FC6-AC8B-381D6BA3C120}" type="presParOf" srcId="{AFA5E89B-33FC-4C45-BCB5-76CBEC5979DC}" destId="{504FDBE3-CF4E-4569-B7BC-B1EDED798E21}" srcOrd="0" destOrd="0" presId="urn:microsoft.com/office/officeart/2005/8/layout/process2"/>
    <dgm:cxn modelId="{1E9143F2-DC32-40A2-9E86-92AB10DA820B}" type="presParOf" srcId="{D8AA99E4-4936-41D6-9254-AF5897F1F263}" destId="{732D80F3-7BE4-4F6C-B147-8CEC54728846}" srcOrd="6" destOrd="0" presId="urn:microsoft.com/office/officeart/2005/8/layout/process2"/>
    <dgm:cxn modelId="{729252A4-25A1-47C8-82B5-94655510F24B}" type="presParOf" srcId="{D8AA99E4-4936-41D6-9254-AF5897F1F263}" destId="{DCE95887-1558-447E-8062-48B8225E8C10}" srcOrd="7" destOrd="0" presId="urn:microsoft.com/office/officeart/2005/8/layout/process2"/>
    <dgm:cxn modelId="{9EA0B2F3-02D7-412A-AFAF-C6D7E0389882}" type="presParOf" srcId="{DCE95887-1558-447E-8062-48B8225E8C10}" destId="{BFE7B7F3-9A4D-478E-B15E-4BBE84A35EB6}" srcOrd="0" destOrd="0" presId="urn:microsoft.com/office/officeart/2005/8/layout/process2"/>
    <dgm:cxn modelId="{55FD3B19-464D-4A3E-B426-98678D1366DF}" type="presParOf" srcId="{D8AA99E4-4936-41D6-9254-AF5897F1F263}" destId="{2AC80990-7153-4A8E-8119-D7710D372F29}" srcOrd="8" destOrd="0" presId="urn:microsoft.com/office/officeart/2005/8/layout/process2"/>
  </dgm:cxnLst>
  <dgm:bg>
    <a:solidFill>
      <a:schemeClr val="accent6">
        <a:lumMod val="60000"/>
        <a:lumOff val="40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5E5D1-A4F7-412F-910A-4F0A32043DA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0662D07-9C83-4F75-B5E5-928E059A5F26}">
      <dgm:prSet phldrT="[Текст]" phldr="1"/>
      <dgm:spPr>
        <a:blipFill rotWithShape="0">
          <a:blip xmlns:r="http://schemas.openxmlformats.org/officeDocument/2006/relationships" r:embed="rId1">
            <a:lum bright="-14000" contrast="39000"/>
          </a:blip>
          <a:stretch>
            <a:fillRect/>
          </a:stretch>
        </a:blipFill>
        <a:ln w="44450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4EDC7AC0-BFEF-4D57-895F-45B634F81EF6}" type="parTrans" cxnId="{4571D7E3-6688-4049-8725-5235D457F606}">
      <dgm:prSet/>
      <dgm:spPr/>
      <dgm:t>
        <a:bodyPr/>
        <a:lstStyle/>
        <a:p>
          <a:endParaRPr lang="ru-RU"/>
        </a:p>
      </dgm:t>
    </dgm:pt>
    <dgm:pt modelId="{7DC56BE8-C924-45F1-9A77-7B69E3D7FF79}" type="sibTrans" cxnId="{4571D7E3-6688-4049-8725-5235D457F606}">
      <dgm:prSet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-10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828B41-39CB-438F-B414-7B5229A7B31A}">
      <dgm:prSet phldrT="[Текст]" phldr="1"/>
      <dgm:spPr>
        <a:blipFill rotWithShape="0">
          <a:blip xmlns:r="http://schemas.openxmlformats.org/officeDocument/2006/relationships" r:embed="rId2">
            <a:lum bright="-10000" contrast="23000"/>
          </a:blip>
          <a:stretch>
            <a:fillRect/>
          </a:stretch>
        </a:blipFill>
        <a:ln w="412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F0CD63BA-1E58-417E-9293-5BF6D59868C6}" type="parTrans" cxnId="{A51138B5-4F5B-45C0-ACAD-59EBDC73F04B}">
      <dgm:prSet/>
      <dgm:spPr/>
      <dgm:t>
        <a:bodyPr/>
        <a:lstStyle/>
        <a:p>
          <a:endParaRPr lang="ru-RU"/>
        </a:p>
      </dgm:t>
    </dgm:pt>
    <dgm:pt modelId="{139096B2-EC20-4216-ABEC-6EB2C9AF87B4}" type="sibTrans" cxnId="{A51138B5-4F5B-45C0-ACAD-59EBDC73F04B}">
      <dgm:prSet custT="1"/>
      <dgm:spPr>
        <a:solidFill>
          <a:schemeClr val="bg1"/>
        </a:solidFill>
      </dgm:spPr>
      <dgm:t>
        <a:bodyPr/>
        <a:lstStyle/>
        <a:p>
          <a:endParaRPr lang="ru-RU" sz="24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-17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9A7520-40DF-47C2-A5FC-63666F177921}">
      <dgm:prSet phldrT="[Текст]" phldr="1"/>
      <dgm:spPr>
        <a:blipFill rotWithShape="0">
          <a:blip xmlns:r="http://schemas.openxmlformats.org/officeDocument/2006/relationships" r:embed="rId3">
            <a:lum bright="-4000" contrast="28000"/>
          </a:blip>
          <a:stretch>
            <a:fillRect/>
          </a:stretch>
        </a:blipFill>
        <a:ln w="4762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6846FC07-BE36-4C87-B081-C7B283E8178F}" type="parTrans" cxnId="{1222B308-6847-4CEB-846C-2ECF27A5ABA6}">
      <dgm:prSet/>
      <dgm:spPr/>
      <dgm:t>
        <a:bodyPr/>
        <a:lstStyle/>
        <a:p>
          <a:endParaRPr lang="ru-RU"/>
        </a:p>
      </dgm:t>
    </dgm:pt>
    <dgm:pt modelId="{0D8846F7-B1CF-41F8-9E21-7C64A56E2588}" type="sibTrans" cxnId="{1222B308-6847-4CEB-846C-2ECF27A5ABA6}">
      <dgm:prSet/>
      <dgm:spPr/>
      <dgm:t>
        <a:bodyPr/>
        <a:lstStyle/>
        <a:p>
          <a:endParaRPr lang="ru-RU"/>
        </a:p>
      </dgm:t>
    </dgm:pt>
    <dgm:pt modelId="{6EE2125C-5573-4E42-9617-55B7F1129405}">
      <dgm:prSet/>
      <dgm:spPr>
        <a:blipFill rotWithShape="0">
          <a:blip xmlns:r="http://schemas.openxmlformats.org/officeDocument/2006/relationships" r:embed="rId4">
            <a:lum bright="-7000" contrast="31000"/>
          </a:blip>
          <a:stretch>
            <a:fillRect/>
          </a:stretch>
        </a:blipFill>
        <a:ln w="44450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60C321F7-30C4-4831-96F0-DFDC6337FBDC}" type="parTrans" cxnId="{A428CD96-4FF0-4A32-B406-0363B098D890}">
      <dgm:prSet/>
      <dgm:spPr/>
      <dgm:t>
        <a:bodyPr/>
        <a:lstStyle/>
        <a:p>
          <a:endParaRPr lang="ru-RU"/>
        </a:p>
      </dgm:t>
    </dgm:pt>
    <dgm:pt modelId="{D62B6F79-7236-4649-BF1A-81C18276C88D}" type="sibTrans" cxnId="{A428CD96-4FF0-4A32-B406-0363B098D890}">
      <dgm:prSet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D3D11-CDAE-4DC9-86A9-95446D9723A1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44450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29664507-1759-46E0-971D-3E93542A0988}" type="parTrans" cxnId="{4E3B6411-6053-42B4-9317-7070134C37D4}">
      <dgm:prSet/>
      <dgm:spPr/>
      <dgm:t>
        <a:bodyPr/>
        <a:lstStyle/>
        <a:p>
          <a:endParaRPr lang="ru-RU"/>
        </a:p>
      </dgm:t>
    </dgm:pt>
    <dgm:pt modelId="{D54253E9-EE17-4BC5-B95B-945029D4BED9}" type="sibTrans" cxnId="{4E3B6411-6053-42B4-9317-7070134C37D4}">
      <dgm:prSet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AA99E4-4936-41D6-9254-AF5897F1F263}" type="pres">
      <dgm:prSet presAssocID="{3C25E5D1-A4F7-412F-910A-4F0A32043DA6}" presName="linearFlow" presStyleCnt="0">
        <dgm:presLayoutVars>
          <dgm:resizeHandles val="exact"/>
        </dgm:presLayoutVars>
      </dgm:prSet>
      <dgm:spPr/>
    </dgm:pt>
    <dgm:pt modelId="{441EC02B-A388-424B-B7C7-3CBDEB1FCF4A}" type="pres">
      <dgm:prSet presAssocID="{707D3D11-CDAE-4DC9-86A9-95446D9723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39C17-C543-4F73-9FFD-E032B46F95A1}" type="pres">
      <dgm:prSet presAssocID="{D54253E9-EE17-4BC5-B95B-945029D4BED9}" presName="sibTrans" presStyleLbl="sibTrans2D1" presStyleIdx="0" presStyleCnt="4" custAng="0" custScaleX="128874" custScaleY="200365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3B2835AC-B4B6-4D75-BC9B-DE7F69FD0494}" type="pres">
      <dgm:prSet presAssocID="{D54253E9-EE17-4BC5-B95B-945029D4BED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654EE61-5096-4449-B8D5-605732CF968F}" type="pres">
      <dgm:prSet presAssocID="{6EE2125C-5573-4E42-9617-55B7F11294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CC1FB-2817-4793-B036-3ABD1DFEEF9F}" type="pres">
      <dgm:prSet presAssocID="{D62B6F79-7236-4649-BF1A-81C18276C88D}" presName="sibTrans" presStyleLbl="sibTrans2D1" presStyleIdx="1" presStyleCnt="4" custAng="0" custScaleX="142204" custScaleY="247458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6C062DE6-4760-40ED-A572-157EBE175093}" type="pres">
      <dgm:prSet presAssocID="{D62B6F79-7236-4649-BF1A-81C18276C88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C41B1A5-62BB-4A30-B2D0-5496FC3A88AB}" type="pres">
      <dgm:prSet presAssocID="{80662D07-9C83-4F75-B5E5-928E059A5F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5E89B-33FC-4C45-BCB5-76CBEC5979DC}" type="pres">
      <dgm:prSet presAssocID="{7DC56BE8-C924-45F1-9A77-7B69E3D7FF79}" presName="sibTrans" presStyleLbl="sibTrans2D1" presStyleIdx="2" presStyleCnt="4" custScaleX="141403" custScaleY="245030" custLinFactNeighborX="-5667" custLinFactNeighborY="11363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504FDBE3-CF4E-4569-B7BC-B1EDED798E21}" type="pres">
      <dgm:prSet presAssocID="{7DC56BE8-C924-45F1-9A77-7B69E3D7FF7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32D80F3-7BE4-4F6C-B147-8CEC54728846}" type="pres">
      <dgm:prSet presAssocID="{6F828B41-39CB-438F-B414-7B5229A7B3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95887-1558-447E-8062-48B8225E8C10}" type="pres">
      <dgm:prSet presAssocID="{139096B2-EC20-4216-ABEC-6EB2C9AF87B4}" presName="sibTrans" presStyleLbl="sibTrans2D1" presStyleIdx="3" presStyleCnt="4" custAng="0" custScaleX="198643" custScaleY="233908" custLinFactNeighborX="10773" custLinFactNeighborY="-3519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BFE7B7F3-9A4D-478E-B15E-4BBE84A35EB6}" type="pres">
      <dgm:prSet presAssocID="{139096B2-EC20-4216-ABEC-6EB2C9AF87B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AC80990-7153-4A8E-8119-D7710D372F29}" type="pres">
      <dgm:prSet presAssocID="{109A7520-40DF-47C2-A5FC-63666F177921}" presName="node" presStyleLbl="node1" presStyleIdx="4" presStyleCnt="5" custLinFactNeighborX="1816" custLinFactNeighborY="-10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5780E-44ED-4305-B62C-07ABAF45FFF1}" type="presOf" srcId="{7DC56BE8-C924-45F1-9A77-7B69E3D7FF79}" destId="{504FDBE3-CF4E-4569-B7BC-B1EDED798E21}" srcOrd="1" destOrd="0" presId="urn:microsoft.com/office/officeart/2005/8/layout/process2"/>
    <dgm:cxn modelId="{9889EDC7-92B7-46E7-B234-3C762B48B2CF}" type="presOf" srcId="{109A7520-40DF-47C2-A5FC-63666F177921}" destId="{2AC80990-7153-4A8E-8119-D7710D372F29}" srcOrd="0" destOrd="0" presId="urn:microsoft.com/office/officeart/2005/8/layout/process2"/>
    <dgm:cxn modelId="{4E3B6411-6053-42B4-9317-7070134C37D4}" srcId="{3C25E5D1-A4F7-412F-910A-4F0A32043DA6}" destId="{707D3D11-CDAE-4DC9-86A9-95446D9723A1}" srcOrd="0" destOrd="0" parTransId="{29664507-1759-46E0-971D-3E93542A0988}" sibTransId="{D54253E9-EE17-4BC5-B95B-945029D4BED9}"/>
    <dgm:cxn modelId="{7C5ADDDC-9033-4F93-9599-242CB07C1A5E}" type="presOf" srcId="{6F828B41-39CB-438F-B414-7B5229A7B31A}" destId="{732D80F3-7BE4-4F6C-B147-8CEC54728846}" srcOrd="0" destOrd="0" presId="urn:microsoft.com/office/officeart/2005/8/layout/process2"/>
    <dgm:cxn modelId="{2AD1AEE5-B7E3-4459-B1DD-8249772AEC17}" type="presOf" srcId="{139096B2-EC20-4216-ABEC-6EB2C9AF87B4}" destId="{DCE95887-1558-447E-8062-48B8225E8C10}" srcOrd="0" destOrd="0" presId="urn:microsoft.com/office/officeart/2005/8/layout/process2"/>
    <dgm:cxn modelId="{A428CD96-4FF0-4A32-B406-0363B098D890}" srcId="{3C25E5D1-A4F7-412F-910A-4F0A32043DA6}" destId="{6EE2125C-5573-4E42-9617-55B7F1129405}" srcOrd="1" destOrd="0" parTransId="{60C321F7-30C4-4831-96F0-DFDC6337FBDC}" sibTransId="{D62B6F79-7236-4649-BF1A-81C18276C88D}"/>
    <dgm:cxn modelId="{C54E68EC-BA09-4EEC-9FBC-A3EC2D8657F7}" type="presOf" srcId="{139096B2-EC20-4216-ABEC-6EB2C9AF87B4}" destId="{BFE7B7F3-9A4D-478E-B15E-4BBE84A35EB6}" srcOrd="1" destOrd="0" presId="urn:microsoft.com/office/officeart/2005/8/layout/process2"/>
    <dgm:cxn modelId="{54C7DD85-CE9B-4593-A270-3ED411EB91EE}" type="presOf" srcId="{3C25E5D1-A4F7-412F-910A-4F0A32043DA6}" destId="{D8AA99E4-4936-41D6-9254-AF5897F1F263}" srcOrd="0" destOrd="0" presId="urn:microsoft.com/office/officeart/2005/8/layout/process2"/>
    <dgm:cxn modelId="{4571D7E3-6688-4049-8725-5235D457F606}" srcId="{3C25E5D1-A4F7-412F-910A-4F0A32043DA6}" destId="{80662D07-9C83-4F75-B5E5-928E059A5F26}" srcOrd="2" destOrd="0" parTransId="{4EDC7AC0-BFEF-4D57-895F-45B634F81EF6}" sibTransId="{7DC56BE8-C924-45F1-9A77-7B69E3D7FF79}"/>
    <dgm:cxn modelId="{7D6CF519-6862-4CB3-A905-F2FCE8485A1A}" type="presOf" srcId="{D62B6F79-7236-4649-BF1A-81C18276C88D}" destId="{C33CC1FB-2817-4793-B036-3ABD1DFEEF9F}" srcOrd="0" destOrd="0" presId="urn:microsoft.com/office/officeart/2005/8/layout/process2"/>
    <dgm:cxn modelId="{14ADE672-518A-4A2B-8522-8A34EF109C52}" type="presOf" srcId="{D62B6F79-7236-4649-BF1A-81C18276C88D}" destId="{6C062DE6-4760-40ED-A572-157EBE175093}" srcOrd="1" destOrd="0" presId="urn:microsoft.com/office/officeart/2005/8/layout/process2"/>
    <dgm:cxn modelId="{6227EEFF-606F-48BE-9BCC-B86A02C8E722}" type="presOf" srcId="{D54253E9-EE17-4BC5-B95B-945029D4BED9}" destId="{33D39C17-C543-4F73-9FFD-E032B46F95A1}" srcOrd="0" destOrd="0" presId="urn:microsoft.com/office/officeart/2005/8/layout/process2"/>
    <dgm:cxn modelId="{01A70213-45DF-443C-8336-E3322D2191C3}" type="presOf" srcId="{6EE2125C-5573-4E42-9617-55B7F1129405}" destId="{4654EE61-5096-4449-B8D5-605732CF968F}" srcOrd="0" destOrd="0" presId="urn:microsoft.com/office/officeart/2005/8/layout/process2"/>
    <dgm:cxn modelId="{110DCD37-8719-41FC-BC26-9F59B0A62414}" type="presOf" srcId="{7DC56BE8-C924-45F1-9A77-7B69E3D7FF79}" destId="{AFA5E89B-33FC-4C45-BCB5-76CBEC5979DC}" srcOrd="0" destOrd="0" presId="urn:microsoft.com/office/officeart/2005/8/layout/process2"/>
    <dgm:cxn modelId="{E5B0E984-FBC6-49E7-A253-AC65A059EC9D}" type="presOf" srcId="{80662D07-9C83-4F75-B5E5-928E059A5F26}" destId="{1C41B1A5-62BB-4A30-B2D0-5496FC3A88AB}" srcOrd="0" destOrd="0" presId="urn:microsoft.com/office/officeart/2005/8/layout/process2"/>
    <dgm:cxn modelId="{1222B308-6847-4CEB-846C-2ECF27A5ABA6}" srcId="{3C25E5D1-A4F7-412F-910A-4F0A32043DA6}" destId="{109A7520-40DF-47C2-A5FC-63666F177921}" srcOrd="4" destOrd="0" parTransId="{6846FC07-BE36-4C87-B081-C7B283E8178F}" sibTransId="{0D8846F7-B1CF-41F8-9E21-7C64A56E2588}"/>
    <dgm:cxn modelId="{933D4C32-EAE5-484A-86EC-A10A34DA1479}" type="presOf" srcId="{D54253E9-EE17-4BC5-B95B-945029D4BED9}" destId="{3B2835AC-B4B6-4D75-BC9B-DE7F69FD0494}" srcOrd="1" destOrd="0" presId="urn:microsoft.com/office/officeart/2005/8/layout/process2"/>
    <dgm:cxn modelId="{3BDCD7F0-2F3E-4102-9443-714FE1497A43}" type="presOf" srcId="{707D3D11-CDAE-4DC9-86A9-95446D9723A1}" destId="{441EC02B-A388-424B-B7C7-3CBDEB1FCF4A}" srcOrd="0" destOrd="0" presId="urn:microsoft.com/office/officeart/2005/8/layout/process2"/>
    <dgm:cxn modelId="{A51138B5-4F5B-45C0-ACAD-59EBDC73F04B}" srcId="{3C25E5D1-A4F7-412F-910A-4F0A32043DA6}" destId="{6F828B41-39CB-438F-B414-7B5229A7B31A}" srcOrd="3" destOrd="0" parTransId="{F0CD63BA-1E58-417E-9293-5BF6D59868C6}" sibTransId="{139096B2-EC20-4216-ABEC-6EB2C9AF87B4}"/>
    <dgm:cxn modelId="{1CD60AAF-095F-48A2-BBED-9DDD994D9932}" type="presParOf" srcId="{D8AA99E4-4936-41D6-9254-AF5897F1F263}" destId="{441EC02B-A388-424B-B7C7-3CBDEB1FCF4A}" srcOrd="0" destOrd="0" presId="urn:microsoft.com/office/officeart/2005/8/layout/process2"/>
    <dgm:cxn modelId="{35775424-B425-470B-919C-813D5E299315}" type="presParOf" srcId="{D8AA99E4-4936-41D6-9254-AF5897F1F263}" destId="{33D39C17-C543-4F73-9FFD-E032B46F95A1}" srcOrd="1" destOrd="0" presId="urn:microsoft.com/office/officeart/2005/8/layout/process2"/>
    <dgm:cxn modelId="{6CD2C68C-CF1D-42C2-9813-4B3503AE322B}" type="presParOf" srcId="{33D39C17-C543-4F73-9FFD-E032B46F95A1}" destId="{3B2835AC-B4B6-4D75-BC9B-DE7F69FD0494}" srcOrd="0" destOrd="0" presId="urn:microsoft.com/office/officeart/2005/8/layout/process2"/>
    <dgm:cxn modelId="{2D8A3A92-62CF-40A3-ABB6-55625722C3F7}" type="presParOf" srcId="{D8AA99E4-4936-41D6-9254-AF5897F1F263}" destId="{4654EE61-5096-4449-B8D5-605732CF968F}" srcOrd="2" destOrd="0" presId="urn:microsoft.com/office/officeart/2005/8/layout/process2"/>
    <dgm:cxn modelId="{9510A696-F164-4D16-AAF8-D202CAA5CBE6}" type="presParOf" srcId="{D8AA99E4-4936-41D6-9254-AF5897F1F263}" destId="{C33CC1FB-2817-4793-B036-3ABD1DFEEF9F}" srcOrd="3" destOrd="0" presId="urn:microsoft.com/office/officeart/2005/8/layout/process2"/>
    <dgm:cxn modelId="{F28AD594-F849-4C91-8ABD-E751DDF516A6}" type="presParOf" srcId="{C33CC1FB-2817-4793-B036-3ABD1DFEEF9F}" destId="{6C062DE6-4760-40ED-A572-157EBE175093}" srcOrd="0" destOrd="0" presId="urn:microsoft.com/office/officeart/2005/8/layout/process2"/>
    <dgm:cxn modelId="{382EE46B-1144-437C-9694-0AF87BFC14B6}" type="presParOf" srcId="{D8AA99E4-4936-41D6-9254-AF5897F1F263}" destId="{1C41B1A5-62BB-4A30-B2D0-5496FC3A88AB}" srcOrd="4" destOrd="0" presId="urn:microsoft.com/office/officeart/2005/8/layout/process2"/>
    <dgm:cxn modelId="{090BF899-FF7B-4B95-A5BF-E7F2DF04F2F6}" type="presParOf" srcId="{D8AA99E4-4936-41D6-9254-AF5897F1F263}" destId="{AFA5E89B-33FC-4C45-BCB5-76CBEC5979DC}" srcOrd="5" destOrd="0" presId="urn:microsoft.com/office/officeart/2005/8/layout/process2"/>
    <dgm:cxn modelId="{D98A8EEB-A412-4389-8BD8-9DF23CE3B6F8}" type="presParOf" srcId="{AFA5E89B-33FC-4C45-BCB5-76CBEC5979DC}" destId="{504FDBE3-CF4E-4569-B7BC-B1EDED798E21}" srcOrd="0" destOrd="0" presId="urn:microsoft.com/office/officeart/2005/8/layout/process2"/>
    <dgm:cxn modelId="{7D64AE98-8D0C-4D18-AFC8-9379909E08EC}" type="presParOf" srcId="{D8AA99E4-4936-41D6-9254-AF5897F1F263}" destId="{732D80F3-7BE4-4F6C-B147-8CEC54728846}" srcOrd="6" destOrd="0" presId="urn:microsoft.com/office/officeart/2005/8/layout/process2"/>
    <dgm:cxn modelId="{18DD1EF7-4D7C-46CB-A5DD-8B106FC3A92C}" type="presParOf" srcId="{D8AA99E4-4936-41D6-9254-AF5897F1F263}" destId="{DCE95887-1558-447E-8062-48B8225E8C10}" srcOrd="7" destOrd="0" presId="urn:microsoft.com/office/officeart/2005/8/layout/process2"/>
    <dgm:cxn modelId="{4A799E33-1C44-4389-87AF-FD21B8359CCD}" type="presParOf" srcId="{DCE95887-1558-447E-8062-48B8225E8C10}" destId="{BFE7B7F3-9A4D-478E-B15E-4BBE84A35EB6}" srcOrd="0" destOrd="0" presId="urn:microsoft.com/office/officeart/2005/8/layout/process2"/>
    <dgm:cxn modelId="{F3647B43-8ED1-4CEB-AB72-4A8D69D1D540}" type="presParOf" srcId="{D8AA99E4-4936-41D6-9254-AF5897F1F263}" destId="{2AC80990-7153-4A8E-8119-D7710D372F29}" srcOrd="8" destOrd="0" presId="urn:microsoft.com/office/officeart/2005/8/layout/process2"/>
  </dgm:cxnLst>
  <dgm:bg>
    <a:solidFill>
      <a:schemeClr val="accent3">
        <a:lumMod val="60000"/>
        <a:lumOff val="40000"/>
      </a:schemeClr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25E5D1-A4F7-412F-910A-4F0A32043DA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0662D07-9C83-4F75-B5E5-928E059A5F26}">
      <dgm:prSet phldrT="[Текст]" phldr="1"/>
      <dgm:spPr>
        <a:blipFill rotWithShape="0">
          <a:blip xmlns:r="http://schemas.openxmlformats.org/officeDocument/2006/relationships" r:embed="rId1">
            <a:lum bright="-16000" contrast="29000"/>
          </a:blip>
          <a:stretch>
            <a:fillRect/>
          </a:stretch>
        </a:blipFill>
        <a:ln w="44450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4EDC7AC0-BFEF-4D57-895F-45B634F81EF6}" type="parTrans" cxnId="{4571D7E3-6688-4049-8725-5235D457F606}">
      <dgm:prSet/>
      <dgm:spPr/>
      <dgm:t>
        <a:bodyPr/>
        <a:lstStyle/>
        <a:p>
          <a:endParaRPr lang="ru-RU"/>
        </a:p>
      </dgm:t>
    </dgm:pt>
    <dgm:pt modelId="{7DC56BE8-C924-45F1-9A77-7B69E3D7FF79}" type="sibTrans" cxnId="{4571D7E3-6688-4049-8725-5235D457F606}">
      <dgm:prSet custT="1"/>
      <dgm:spPr>
        <a:solidFill>
          <a:schemeClr val="bg1"/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828B41-39CB-438F-B414-7B5229A7B31A}">
      <dgm:prSet phldrT="[Текст]" phldr="1"/>
      <dgm:spPr>
        <a:blipFill rotWithShape="0">
          <a:blip xmlns:r="http://schemas.openxmlformats.org/officeDocument/2006/relationships" r:embed="rId2">
            <a:lum bright="-21000" contrast="47000"/>
          </a:blip>
          <a:stretch>
            <a:fillRect/>
          </a:stretch>
        </a:blipFill>
        <a:ln w="4127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F0CD63BA-1E58-417E-9293-5BF6D59868C6}" type="parTrans" cxnId="{A51138B5-4F5B-45C0-ACAD-59EBDC73F04B}">
      <dgm:prSet/>
      <dgm:spPr/>
      <dgm:t>
        <a:bodyPr/>
        <a:lstStyle/>
        <a:p>
          <a:endParaRPr lang="ru-RU"/>
        </a:p>
      </dgm:t>
    </dgm:pt>
    <dgm:pt modelId="{139096B2-EC20-4216-ABEC-6EB2C9AF87B4}" type="sibTrans" cxnId="{A51138B5-4F5B-45C0-ACAD-59EBDC73F04B}">
      <dgm:prSet custT="1"/>
      <dgm:spPr>
        <a:solidFill>
          <a:schemeClr val="bg1"/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9A7520-40DF-47C2-A5FC-63666F177921}">
      <dgm:prSet phldrT="[Текст]" phldr="1"/>
      <dgm:spPr>
        <a:blipFill rotWithShape="0">
          <a:blip xmlns:r="http://schemas.openxmlformats.org/officeDocument/2006/relationships" r:embed="rId3">
            <a:lum bright="-14000" contrast="19000"/>
          </a:blip>
          <a:stretch>
            <a:fillRect/>
          </a:stretch>
        </a:blipFill>
        <a:ln w="4762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6846FC07-BE36-4C87-B081-C7B283E8178F}" type="parTrans" cxnId="{1222B308-6847-4CEB-846C-2ECF27A5ABA6}">
      <dgm:prSet/>
      <dgm:spPr/>
      <dgm:t>
        <a:bodyPr/>
        <a:lstStyle/>
        <a:p>
          <a:endParaRPr lang="ru-RU"/>
        </a:p>
      </dgm:t>
    </dgm:pt>
    <dgm:pt modelId="{0D8846F7-B1CF-41F8-9E21-7C64A56E2588}" type="sibTrans" cxnId="{1222B308-6847-4CEB-846C-2ECF27A5ABA6}">
      <dgm:prSet/>
      <dgm:spPr/>
      <dgm:t>
        <a:bodyPr/>
        <a:lstStyle/>
        <a:p>
          <a:endParaRPr lang="ru-RU"/>
        </a:p>
      </dgm:t>
    </dgm:pt>
    <dgm:pt modelId="{6EE2125C-5573-4E42-9617-55B7F1129405}">
      <dgm:prSet/>
      <dgm:spPr>
        <a:blipFill rotWithShape="0">
          <a:blip xmlns:r="http://schemas.openxmlformats.org/officeDocument/2006/relationships" r:embed="rId4">
            <a:lum bright="-6000" contrast="21000"/>
          </a:blip>
          <a:stretch>
            <a:fillRect/>
          </a:stretch>
        </a:blipFill>
        <a:ln w="44450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60C321F7-30C4-4831-96F0-DFDC6337FBDC}" type="parTrans" cxnId="{A428CD96-4FF0-4A32-B406-0363B098D890}">
      <dgm:prSet/>
      <dgm:spPr/>
      <dgm:t>
        <a:bodyPr/>
        <a:lstStyle/>
        <a:p>
          <a:endParaRPr lang="ru-RU"/>
        </a:p>
      </dgm:t>
    </dgm:pt>
    <dgm:pt modelId="{D62B6F79-7236-4649-BF1A-81C18276C88D}" type="sibTrans" cxnId="{A428CD96-4FF0-4A32-B406-0363B098D890}">
      <dgm:prSet custT="1"/>
      <dgm:spPr>
        <a:solidFill>
          <a:schemeClr val="bg1"/>
        </a:solidFill>
      </dgm:spPr>
      <dgm:t>
        <a:bodyPr/>
        <a:lstStyle/>
        <a:p>
          <a:r>
            <a:rPr lang="ru-RU" sz="1800" dirty="0" smtClean="0"/>
            <a:t>-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-10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D3D11-CDAE-4DC9-86A9-95446D9723A1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44450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29664507-1759-46E0-971D-3E93542A0988}" type="parTrans" cxnId="{4E3B6411-6053-42B4-9317-7070134C37D4}">
      <dgm:prSet/>
      <dgm:spPr/>
      <dgm:t>
        <a:bodyPr/>
        <a:lstStyle/>
        <a:p>
          <a:endParaRPr lang="ru-RU"/>
        </a:p>
      </dgm:t>
    </dgm:pt>
    <dgm:pt modelId="{D54253E9-EE17-4BC5-B95B-945029D4BED9}" type="sibTrans" cxnId="{4E3B6411-6053-42B4-9317-7070134C37D4}">
      <dgm:prSet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-17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AA99E4-4936-41D6-9254-AF5897F1F263}" type="pres">
      <dgm:prSet presAssocID="{3C25E5D1-A4F7-412F-910A-4F0A32043DA6}" presName="linearFlow" presStyleCnt="0">
        <dgm:presLayoutVars>
          <dgm:resizeHandles val="exact"/>
        </dgm:presLayoutVars>
      </dgm:prSet>
      <dgm:spPr/>
    </dgm:pt>
    <dgm:pt modelId="{441EC02B-A388-424B-B7C7-3CBDEB1FCF4A}" type="pres">
      <dgm:prSet presAssocID="{707D3D11-CDAE-4DC9-86A9-95446D9723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39C17-C543-4F73-9FFD-E032B46F95A1}" type="pres">
      <dgm:prSet presAssocID="{D54253E9-EE17-4BC5-B95B-945029D4BED9}" presName="sibTrans" presStyleLbl="sibTrans2D1" presStyleIdx="0" presStyleCnt="4" custAng="0" custScaleX="130952" custScaleY="232311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3B2835AC-B4B6-4D75-BC9B-DE7F69FD0494}" type="pres">
      <dgm:prSet presAssocID="{D54253E9-EE17-4BC5-B95B-945029D4BED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654EE61-5096-4449-B8D5-605732CF968F}" type="pres">
      <dgm:prSet presAssocID="{6EE2125C-5573-4E42-9617-55B7F11294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CC1FB-2817-4793-B036-3ABD1DFEEF9F}" type="pres">
      <dgm:prSet presAssocID="{D62B6F79-7236-4649-BF1A-81C18276C88D}" presName="sibTrans" presStyleLbl="sibTrans2D1" presStyleIdx="1" presStyleCnt="4" custAng="0" custScaleX="142205" custScaleY="230450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6C062DE6-4760-40ED-A572-157EBE175093}" type="pres">
      <dgm:prSet presAssocID="{D62B6F79-7236-4649-BF1A-81C18276C88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C41B1A5-62BB-4A30-B2D0-5496FC3A88AB}" type="pres">
      <dgm:prSet presAssocID="{80662D07-9C83-4F75-B5E5-928E059A5F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5E89B-33FC-4C45-BCB5-76CBEC5979DC}" type="pres">
      <dgm:prSet presAssocID="{7DC56BE8-C924-45F1-9A77-7B69E3D7FF79}" presName="sibTrans" presStyleLbl="sibTrans2D1" presStyleIdx="2" presStyleCnt="4" custAng="0" custScaleX="155536" custScaleY="230450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504FDBE3-CF4E-4569-B7BC-B1EDED798E21}" type="pres">
      <dgm:prSet presAssocID="{7DC56BE8-C924-45F1-9A77-7B69E3D7FF7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32D80F3-7BE4-4F6C-B147-8CEC54728846}" type="pres">
      <dgm:prSet presAssocID="{6F828B41-39CB-438F-B414-7B5229A7B3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95887-1558-447E-8062-48B8225E8C10}" type="pres">
      <dgm:prSet presAssocID="{139096B2-EC20-4216-ABEC-6EB2C9AF87B4}" presName="sibTrans" presStyleLbl="sibTrans2D1" presStyleIdx="3" presStyleCnt="4" custAng="0" custScaleX="127463" custScaleY="230450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BFE7B7F3-9A4D-478E-B15E-4BBE84A35EB6}" type="pres">
      <dgm:prSet presAssocID="{139096B2-EC20-4216-ABEC-6EB2C9AF87B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AC80990-7153-4A8E-8119-D7710D372F29}" type="pres">
      <dgm:prSet presAssocID="{109A7520-40DF-47C2-A5FC-63666F177921}" presName="node" presStyleLbl="node1" presStyleIdx="4" presStyleCnt="5" custLinFactNeighborX="-2497" custLinFactNeighborY="-10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4DED7D-3393-47D1-B79F-D52A2D497C5B}" type="presOf" srcId="{D54253E9-EE17-4BC5-B95B-945029D4BED9}" destId="{3B2835AC-B4B6-4D75-BC9B-DE7F69FD0494}" srcOrd="1" destOrd="0" presId="urn:microsoft.com/office/officeart/2005/8/layout/process2"/>
    <dgm:cxn modelId="{4E3B6411-6053-42B4-9317-7070134C37D4}" srcId="{3C25E5D1-A4F7-412F-910A-4F0A32043DA6}" destId="{707D3D11-CDAE-4DC9-86A9-95446D9723A1}" srcOrd="0" destOrd="0" parTransId="{29664507-1759-46E0-971D-3E93542A0988}" sibTransId="{D54253E9-EE17-4BC5-B95B-945029D4BED9}"/>
    <dgm:cxn modelId="{F6478C9D-3644-47D9-B522-F07596E6F58E}" type="presOf" srcId="{7DC56BE8-C924-45F1-9A77-7B69E3D7FF79}" destId="{AFA5E89B-33FC-4C45-BCB5-76CBEC5979DC}" srcOrd="0" destOrd="0" presId="urn:microsoft.com/office/officeart/2005/8/layout/process2"/>
    <dgm:cxn modelId="{A428CD96-4FF0-4A32-B406-0363B098D890}" srcId="{3C25E5D1-A4F7-412F-910A-4F0A32043DA6}" destId="{6EE2125C-5573-4E42-9617-55B7F1129405}" srcOrd="1" destOrd="0" parTransId="{60C321F7-30C4-4831-96F0-DFDC6337FBDC}" sibTransId="{D62B6F79-7236-4649-BF1A-81C18276C88D}"/>
    <dgm:cxn modelId="{5597A7A8-85EB-4376-84AD-B7384B6770CE}" type="presOf" srcId="{80662D07-9C83-4F75-B5E5-928E059A5F26}" destId="{1C41B1A5-62BB-4A30-B2D0-5496FC3A88AB}" srcOrd="0" destOrd="0" presId="urn:microsoft.com/office/officeart/2005/8/layout/process2"/>
    <dgm:cxn modelId="{295C6F24-59E0-4D53-8B2A-72C018E4CE88}" type="presOf" srcId="{6EE2125C-5573-4E42-9617-55B7F1129405}" destId="{4654EE61-5096-4449-B8D5-605732CF968F}" srcOrd="0" destOrd="0" presId="urn:microsoft.com/office/officeart/2005/8/layout/process2"/>
    <dgm:cxn modelId="{126743C7-D421-4A61-8063-973C8AF538B1}" type="presOf" srcId="{D54253E9-EE17-4BC5-B95B-945029D4BED9}" destId="{33D39C17-C543-4F73-9FFD-E032B46F95A1}" srcOrd="0" destOrd="0" presId="urn:microsoft.com/office/officeart/2005/8/layout/process2"/>
    <dgm:cxn modelId="{4571D7E3-6688-4049-8725-5235D457F606}" srcId="{3C25E5D1-A4F7-412F-910A-4F0A32043DA6}" destId="{80662D07-9C83-4F75-B5E5-928E059A5F26}" srcOrd="2" destOrd="0" parTransId="{4EDC7AC0-BFEF-4D57-895F-45B634F81EF6}" sibTransId="{7DC56BE8-C924-45F1-9A77-7B69E3D7FF79}"/>
    <dgm:cxn modelId="{D767D98E-E3C0-4DB5-8E58-A07544B6EC12}" type="presOf" srcId="{109A7520-40DF-47C2-A5FC-63666F177921}" destId="{2AC80990-7153-4A8E-8119-D7710D372F29}" srcOrd="0" destOrd="0" presId="urn:microsoft.com/office/officeart/2005/8/layout/process2"/>
    <dgm:cxn modelId="{D4A32254-C8CC-4F09-8466-E45287E0B75B}" type="presOf" srcId="{D62B6F79-7236-4649-BF1A-81C18276C88D}" destId="{C33CC1FB-2817-4793-B036-3ABD1DFEEF9F}" srcOrd="0" destOrd="0" presId="urn:microsoft.com/office/officeart/2005/8/layout/process2"/>
    <dgm:cxn modelId="{D0F38498-918E-40DF-BBD8-234A69D25F44}" type="presOf" srcId="{6F828B41-39CB-438F-B414-7B5229A7B31A}" destId="{732D80F3-7BE4-4F6C-B147-8CEC54728846}" srcOrd="0" destOrd="0" presId="urn:microsoft.com/office/officeart/2005/8/layout/process2"/>
    <dgm:cxn modelId="{1652811E-81D1-4A79-BC4B-33EA45726728}" type="presOf" srcId="{139096B2-EC20-4216-ABEC-6EB2C9AF87B4}" destId="{DCE95887-1558-447E-8062-48B8225E8C10}" srcOrd="0" destOrd="0" presId="urn:microsoft.com/office/officeart/2005/8/layout/process2"/>
    <dgm:cxn modelId="{1222B308-6847-4CEB-846C-2ECF27A5ABA6}" srcId="{3C25E5D1-A4F7-412F-910A-4F0A32043DA6}" destId="{109A7520-40DF-47C2-A5FC-63666F177921}" srcOrd="4" destOrd="0" parTransId="{6846FC07-BE36-4C87-B081-C7B283E8178F}" sibTransId="{0D8846F7-B1CF-41F8-9E21-7C64A56E2588}"/>
    <dgm:cxn modelId="{DD2C8640-5215-414A-AC1A-5D861A238BEB}" type="presOf" srcId="{139096B2-EC20-4216-ABEC-6EB2C9AF87B4}" destId="{BFE7B7F3-9A4D-478E-B15E-4BBE84A35EB6}" srcOrd="1" destOrd="0" presId="urn:microsoft.com/office/officeart/2005/8/layout/process2"/>
    <dgm:cxn modelId="{C3F85811-D555-4518-B75E-AD91914901F6}" type="presOf" srcId="{707D3D11-CDAE-4DC9-86A9-95446D9723A1}" destId="{441EC02B-A388-424B-B7C7-3CBDEB1FCF4A}" srcOrd="0" destOrd="0" presId="urn:microsoft.com/office/officeart/2005/8/layout/process2"/>
    <dgm:cxn modelId="{758F60F7-578C-4DB2-BEB9-64BBA4ADBB0C}" type="presOf" srcId="{7DC56BE8-C924-45F1-9A77-7B69E3D7FF79}" destId="{504FDBE3-CF4E-4569-B7BC-B1EDED798E21}" srcOrd="1" destOrd="0" presId="urn:microsoft.com/office/officeart/2005/8/layout/process2"/>
    <dgm:cxn modelId="{6F450503-04B3-41BD-AB71-E47DB67A1E53}" type="presOf" srcId="{3C25E5D1-A4F7-412F-910A-4F0A32043DA6}" destId="{D8AA99E4-4936-41D6-9254-AF5897F1F263}" srcOrd="0" destOrd="0" presId="urn:microsoft.com/office/officeart/2005/8/layout/process2"/>
    <dgm:cxn modelId="{A51138B5-4F5B-45C0-ACAD-59EBDC73F04B}" srcId="{3C25E5D1-A4F7-412F-910A-4F0A32043DA6}" destId="{6F828B41-39CB-438F-B414-7B5229A7B31A}" srcOrd="3" destOrd="0" parTransId="{F0CD63BA-1E58-417E-9293-5BF6D59868C6}" sibTransId="{139096B2-EC20-4216-ABEC-6EB2C9AF87B4}"/>
    <dgm:cxn modelId="{059EF880-EC0E-4435-945F-843992B56775}" type="presOf" srcId="{D62B6F79-7236-4649-BF1A-81C18276C88D}" destId="{6C062DE6-4760-40ED-A572-157EBE175093}" srcOrd="1" destOrd="0" presId="urn:microsoft.com/office/officeart/2005/8/layout/process2"/>
    <dgm:cxn modelId="{CBABBAC2-41F1-4BB7-BF37-2084B61C40EC}" type="presParOf" srcId="{D8AA99E4-4936-41D6-9254-AF5897F1F263}" destId="{441EC02B-A388-424B-B7C7-3CBDEB1FCF4A}" srcOrd="0" destOrd="0" presId="urn:microsoft.com/office/officeart/2005/8/layout/process2"/>
    <dgm:cxn modelId="{F476F760-8B13-420B-92C5-86064B1C661C}" type="presParOf" srcId="{D8AA99E4-4936-41D6-9254-AF5897F1F263}" destId="{33D39C17-C543-4F73-9FFD-E032B46F95A1}" srcOrd="1" destOrd="0" presId="urn:microsoft.com/office/officeart/2005/8/layout/process2"/>
    <dgm:cxn modelId="{86C4F26B-EE60-4FCD-B715-37E9FF90633C}" type="presParOf" srcId="{33D39C17-C543-4F73-9FFD-E032B46F95A1}" destId="{3B2835AC-B4B6-4D75-BC9B-DE7F69FD0494}" srcOrd="0" destOrd="0" presId="urn:microsoft.com/office/officeart/2005/8/layout/process2"/>
    <dgm:cxn modelId="{CA64550A-7360-4F4A-978E-41787A89979B}" type="presParOf" srcId="{D8AA99E4-4936-41D6-9254-AF5897F1F263}" destId="{4654EE61-5096-4449-B8D5-605732CF968F}" srcOrd="2" destOrd="0" presId="urn:microsoft.com/office/officeart/2005/8/layout/process2"/>
    <dgm:cxn modelId="{BEDA0350-5C76-40A0-B3C7-93CBFC5E02E7}" type="presParOf" srcId="{D8AA99E4-4936-41D6-9254-AF5897F1F263}" destId="{C33CC1FB-2817-4793-B036-3ABD1DFEEF9F}" srcOrd="3" destOrd="0" presId="urn:microsoft.com/office/officeart/2005/8/layout/process2"/>
    <dgm:cxn modelId="{F51A55DA-BB26-43F9-92C6-AA34F3F94EFA}" type="presParOf" srcId="{C33CC1FB-2817-4793-B036-3ABD1DFEEF9F}" destId="{6C062DE6-4760-40ED-A572-157EBE175093}" srcOrd="0" destOrd="0" presId="urn:microsoft.com/office/officeart/2005/8/layout/process2"/>
    <dgm:cxn modelId="{ABB01CE5-CC2F-424D-839F-AFA2BD63F24A}" type="presParOf" srcId="{D8AA99E4-4936-41D6-9254-AF5897F1F263}" destId="{1C41B1A5-62BB-4A30-B2D0-5496FC3A88AB}" srcOrd="4" destOrd="0" presId="urn:microsoft.com/office/officeart/2005/8/layout/process2"/>
    <dgm:cxn modelId="{8CFD4FE0-0E3B-4D7E-9FEA-275C282820BF}" type="presParOf" srcId="{D8AA99E4-4936-41D6-9254-AF5897F1F263}" destId="{AFA5E89B-33FC-4C45-BCB5-76CBEC5979DC}" srcOrd="5" destOrd="0" presId="urn:microsoft.com/office/officeart/2005/8/layout/process2"/>
    <dgm:cxn modelId="{7209A252-34D5-4A90-A170-57800CAF6A14}" type="presParOf" srcId="{AFA5E89B-33FC-4C45-BCB5-76CBEC5979DC}" destId="{504FDBE3-CF4E-4569-B7BC-B1EDED798E21}" srcOrd="0" destOrd="0" presId="urn:microsoft.com/office/officeart/2005/8/layout/process2"/>
    <dgm:cxn modelId="{AF485547-047F-4AB1-8E2B-38EC011C19CE}" type="presParOf" srcId="{D8AA99E4-4936-41D6-9254-AF5897F1F263}" destId="{732D80F3-7BE4-4F6C-B147-8CEC54728846}" srcOrd="6" destOrd="0" presId="urn:microsoft.com/office/officeart/2005/8/layout/process2"/>
    <dgm:cxn modelId="{4924D411-9B17-4B73-B435-1076FF63DAA6}" type="presParOf" srcId="{D8AA99E4-4936-41D6-9254-AF5897F1F263}" destId="{DCE95887-1558-447E-8062-48B8225E8C10}" srcOrd="7" destOrd="0" presId="urn:microsoft.com/office/officeart/2005/8/layout/process2"/>
    <dgm:cxn modelId="{E454C306-6721-4E22-87FC-BC5AC67C8107}" type="presParOf" srcId="{DCE95887-1558-447E-8062-48B8225E8C10}" destId="{BFE7B7F3-9A4D-478E-B15E-4BBE84A35EB6}" srcOrd="0" destOrd="0" presId="urn:microsoft.com/office/officeart/2005/8/layout/process2"/>
    <dgm:cxn modelId="{1816EE9A-D98C-4F09-8705-92CAFF836F6E}" type="presParOf" srcId="{D8AA99E4-4936-41D6-9254-AF5897F1F263}" destId="{2AC80990-7153-4A8E-8119-D7710D372F29}" srcOrd="8" destOrd="0" presId="urn:microsoft.com/office/officeart/2005/8/layout/process2"/>
  </dgm:cxnLst>
  <dgm:bg>
    <a:solidFill>
      <a:schemeClr val="accent5">
        <a:lumMod val="40000"/>
        <a:lumOff val="6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0CC58-095E-48B7-89CC-9359069EE1D7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D6A49-75C3-4670-A715-DEE2DC2D47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205A-C841-455C-89C0-A803DF17D04F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875E-429F-49D5-999B-DC7C328DA1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205A-C841-455C-89C0-A803DF17D04F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875E-429F-49D5-999B-DC7C328DA1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205A-C841-455C-89C0-A803DF17D04F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875E-429F-49D5-999B-DC7C328DA1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205A-C841-455C-89C0-A803DF17D04F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875E-429F-49D5-999B-DC7C328DA1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205A-C841-455C-89C0-A803DF17D04F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875E-429F-49D5-999B-DC7C328DA1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205A-C841-455C-89C0-A803DF17D04F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875E-429F-49D5-999B-DC7C328DA1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205A-C841-455C-89C0-A803DF17D04F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875E-429F-49D5-999B-DC7C328DA1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205A-C841-455C-89C0-A803DF17D04F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875E-429F-49D5-999B-DC7C328DA1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205A-C841-455C-89C0-A803DF17D04F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875E-429F-49D5-999B-DC7C328DA1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205A-C841-455C-89C0-A803DF17D04F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875E-429F-49D5-999B-DC7C328DA1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205A-C841-455C-89C0-A803DF17D04F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875E-429F-49D5-999B-DC7C328DA1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1205A-C841-455C-89C0-A803DF17D04F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875E-429F-49D5-999B-DC7C328DA1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71472" y="142852"/>
          <a:ext cx="7858180" cy="6129367"/>
        </p:xfrm>
        <a:graphic>
          <a:graphicData uri="http://schemas.openxmlformats.org/presentationml/2006/ole">
            <p:oleObj spid="_x0000_s1025" r:id="rId3" imgW="3217724" imgH="2453966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142852"/>
            <a:ext cx="842968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ЧИСЛЯНДИЮ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ВОЛШЕБНЫЙ ЛЕС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Public\Pictures\Sample Pictures\Fores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07249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ДОЛИНА ПРОБ И ОШИБОК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Users\Public\Pictures\Sample Pictures\Autumn Leave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357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4800" dirty="0" smtClean="0"/>
              <a:t>   Единица,  миллион, раз, пять, семнадцатый, восемьдесят, пара, четыре, пятак, трое, сто, трижды, четверть, удвоить, семидневный, однажды, полтора, первый, оба, тройник.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285728"/>
          <a:ext cx="8215370" cy="6144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8224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ЧИСЛИТЕЛЬНЫЕ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       ДРУГИЕ ЧАСТИ РЕЧИ С        ЧИСЛОВЫМ ЗНАЧЕНИЕМ</a:t>
                      </a:r>
                      <a:endParaRPr lang="ru-RU" sz="2400" dirty="0"/>
                    </a:p>
                  </a:txBody>
                  <a:tcPr/>
                </a:tc>
              </a:tr>
              <a:tr h="5321178">
                <a:tc>
                  <a:txBody>
                    <a:bodyPr/>
                    <a:lstStyle/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1.миллион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2.пять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3.семнадцатый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4.оба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5.четыре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6.трое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7.сто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8.первый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9.полтора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10.восемьдесят</a:t>
                      </a:r>
                      <a:endParaRPr lang="ru-RU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1.единица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2.раз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3.тройник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4.пара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5.пятак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6.трижды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7.четверть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8.удвоить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9.семидневный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10.однажды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071546"/>
          <a:ext cx="8215370" cy="442915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07685"/>
                <a:gridCol w="4107685"/>
              </a:tblGrid>
              <a:tr h="4429156">
                <a:tc>
                  <a:txBody>
                    <a:bodyPr/>
                    <a:lstStyle/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 +(- 6) =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-600+ (- 700)=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 + (-2) =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-1,5+ (-20) = 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-1,5+ (-0,9) =</a:t>
                      </a:r>
                      <a:endParaRPr lang="ru-RU" sz="4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-4,4+(-0,11) =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-20+ (-1/2)) =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-375 +(- 128) =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-7/11+(-3/11) =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-5/6+ (-1/6) =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57689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          1. -16</a:t>
            </a:r>
            <a:endParaRPr lang="ru-RU" sz="2800" dirty="0" smtClean="0"/>
          </a:p>
          <a:p>
            <a:r>
              <a:rPr lang="ru-RU" sz="2800" b="1" dirty="0" smtClean="0"/>
              <a:t>          2. - 1300</a:t>
            </a:r>
            <a:endParaRPr lang="ru-RU" sz="2800" dirty="0" smtClean="0"/>
          </a:p>
          <a:p>
            <a:r>
              <a:rPr lang="ru-RU" sz="2800" b="1" dirty="0" smtClean="0"/>
              <a:t>          3. -19</a:t>
            </a:r>
            <a:endParaRPr lang="ru-RU" sz="2800" dirty="0" smtClean="0"/>
          </a:p>
          <a:p>
            <a:r>
              <a:rPr lang="ru-RU" sz="2800" b="1" dirty="0" smtClean="0"/>
              <a:t>          4. -21,5</a:t>
            </a:r>
            <a:endParaRPr lang="ru-RU" sz="2800" dirty="0" smtClean="0"/>
          </a:p>
          <a:p>
            <a:r>
              <a:rPr lang="ru-RU" sz="2800" b="1" dirty="0" smtClean="0"/>
              <a:t>          5. -2,4</a:t>
            </a:r>
            <a:endParaRPr lang="ru-RU" sz="2800" dirty="0" smtClean="0"/>
          </a:p>
          <a:p>
            <a:r>
              <a:rPr lang="ru-RU" sz="2800" b="1" dirty="0" smtClean="0"/>
              <a:t>          6. -4,51</a:t>
            </a:r>
            <a:endParaRPr lang="ru-RU" sz="2800" dirty="0" smtClean="0"/>
          </a:p>
          <a:p>
            <a:r>
              <a:rPr lang="ru-RU" sz="2800" b="1" dirty="0" smtClean="0"/>
              <a:t>          7. -20,5</a:t>
            </a:r>
            <a:endParaRPr lang="ru-RU" sz="2800" dirty="0" smtClean="0"/>
          </a:p>
          <a:p>
            <a:r>
              <a:rPr lang="ru-RU" sz="2800" b="1" dirty="0" smtClean="0"/>
              <a:t>          8. -503</a:t>
            </a:r>
            <a:endParaRPr lang="ru-RU" sz="2800" dirty="0" smtClean="0"/>
          </a:p>
          <a:p>
            <a:r>
              <a:rPr lang="ru-RU" sz="2800" b="1" dirty="0" smtClean="0"/>
              <a:t>          9. -10/11</a:t>
            </a:r>
            <a:endParaRPr lang="ru-RU" sz="2800" dirty="0" smtClean="0"/>
          </a:p>
          <a:p>
            <a:r>
              <a:rPr lang="ru-RU" sz="2800" b="1" dirty="0" smtClean="0"/>
              <a:t>          10. -1</a:t>
            </a:r>
            <a:endParaRPr lang="ru-RU" sz="2800" dirty="0"/>
          </a:p>
        </p:txBody>
      </p:sp>
      <p:pic>
        <p:nvPicPr>
          <p:cNvPr id="5" name="Picture 6" descr="http://nekrize.lv/wp-content/uploads/2010/08/untitled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489743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833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Физкультминутка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То ли русский здесь у нас,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То ли математика?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Получается как будто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счетная грамматика!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Мы 2 раза топнем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3 раза хлопнем,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1 раз потянемся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опять усядемся.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РЕКА ЗНАКОВ И ЧИСЕЛ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4" name="Picture 4" descr="http://www.fotoart.org.ua/albums/userpics/rus_reka_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0112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571480"/>
          <a:ext cx="7715304" cy="55721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857652"/>
                <a:gridCol w="3857652"/>
              </a:tblGrid>
              <a:tr h="5572164"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  </a:t>
                      </a:r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  (- 6)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-600  ? (- 700)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 ?  (-2) 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-1,5 ?  (-20)  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-1,5  ? (-0,9)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-4,4 ? (-0,11)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 ? (-1/2)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-375 ? (- 128) 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-7/11? (-3/11)  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-5/6  ? (-1/6) </a:t>
                      </a:r>
                      <a:endParaRPr lang="ru-RU" sz="4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357166"/>
          <a:ext cx="8001056" cy="585791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00528"/>
                <a:gridCol w="4000528"/>
              </a:tblGrid>
              <a:tr h="5857916">
                <a:tc>
                  <a:txBody>
                    <a:bodyPr/>
                    <a:lstStyle/>
                    <a:p>
                      <a:endParaRPr lang="ru-RU" sz="4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  </a:t>
                      </a:r>
                      <a:r>
                        <a:rPr lang="en-US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(- 6)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-600  </a:t>
                      </a:r>
                      <a:r>
                        <a:rPr lang="en-US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(- 700)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-17 </a:t>
                      </a:r>
                      <a:r>
                        <a:rPr lang="en-US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(-2) 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-1,5 </a:t>
                      </a:r>
                      <a:r>
                        <a:rPr lang="en-US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(-20)  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-1,5  </a:t>
                      </a:r>
                      <a:r>
                        <a:rPr lang="en-US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(-0,9)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-4,4 </a:t>
                      </a:r>
                      <a:r>
                        <a:rPr lang="en-US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(-0,11)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 </a:t>
                      </a:r>
                      <a:r>
                        <a:rPr lang="en-US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(-1/2)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-375 </a:t>
                      </a:r>
                      <a:r>
                        <a:rPr lang="en-US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(- 128) 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-7/11</a:t>
                      </a:r>
                      <a:r>
                        <a:rPr lang="en-US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 </a:t>
                      </a:r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(-3/11)  </a:t>
                      </a:r>
                    </a:p>
                    <a:p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-5/6  </a:t>
                      </a:r>
                      <a:r>
                        <a:rPr lang="en-US" sz="4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(-1/6) 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festival.1september.ru/articles/507163/img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ГОРЫ МАТЕМАТИКИ И ГРАММАТИКИ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482" name="Picture 2" descr="http://www.omedb.ru/forum/uploads/post-2925-0-63444100-1344276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3636" y="500042"/>
            <a:ext cx="2543164" cy="60722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1. 700</a:t>
            </a:r>
          </a:p>
          <a:p>
            <a:pPr>
              <a:buNone/>
            </a:pPr>
            <a:r>
              <a:rPr lang="ru-RU" sz="3200" dirty="0" smtClean="0"/>
              <a:t>2. 80</a:t>
            </a:r>
          </a:p>
          <a:p>
            <a:pPr>
              <a:buNone/>
            </a:pPr>
            <a:r>
              <a:rPr lang="ru-RU" sz="3200" dirty="0" smtClean="0"/>
              <a:t>3. 40</a:t>
            </a:r>
          </a:p>
          <a:p>
            <a:pPr>
              <a:buNone/>
            </a:pPr>
            <a:r>
              <a:rPr lang="ru-RU" sz="3200" dirty="0" smtClean="0"/>
              <a:t>4. 200</a:t>
            </a:r>
          </a:p>
          <a:p>
            <a:pPr>
              <a:buNone/>
            </a:pPr>
            <a:r>
              <a:rPr lang="ru-RU" sz="3200" dirty="0" smtClean="0"/>
              <a:t>5. 11</a:t>
            </a:r>
          </a:p>
          <a:p>
            <a:pPr>
              <a:buNone/>
            </a:pPr>
            <a:r>
              <a:rPr lang="ru-RU" sz="3200" dirty="0" smtClean="0"/>
              <a:t>6. 16</a:t>
            </a:r>
          </a:p>
          <a:p>
            <a:pPr>
              <a:buNone/>
            </a:pPr>
            <a:r>
              <a:rPr lang="ru-RU" sz="3200" dirty="0" smtClean="0"/>
              <a:t>7. 900</a:t>
            </a:r>
          </a:p>
          <a:p>
            <a:pPr>
              <a:buNone/>
            </a:pPr>
            <a:r>
              <a:rPr lang="ru-RU" sz="3200" dirty="0" smtClean="0"/>
              <a:t>8. 19</a:t>
            </a:r>
          </a:p>
          <a:p>
            <a:pPr>
              <a:buNone/>
            </a:pPr>
            <a:r>
              <a:rPr lang="ru-RU" sz="3200" dirty="0" smtClean="0"/>
              <a:t>9. 90</a:t>
            </a:r>
          </a:p>
          <a:p>
            <a:pPr>
              <a:buNone/>
            </a:pPr>
            <a:r>
              <a:rPr lang="ru-RU" sz="3200" dirty="0" smtClean="0"/>
              <a:t>10. 17</a:t>
            </a:r>
          </a:p>
          <a:p>
            <a:pPr>
              <a:buNone/>
            </a:pPr>
            <a:r>
              <a:rPr lang="ru-RU" sz="3200" dirty="0" smtClean="0"/>
              <a:t> </a:t>
            </a:r>
            <a:endParaRPr lang="ru-RU" sz="3200" dirty="0"/>
          </a:p>
        </p:txBody>
      </p:sp>
      <p:pic>
        <p:nvPicPr>
          <p:cNvPr id="5" name="Picture 2" descr="F:\0_a4f92_5f32cf98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71490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428604"/>
          <a:ext cx="7715304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928826"/>
                <a:gridCol w="1928826"/>
                <a:gridCol w="1928826"/>
              </a:tblGrid>
              <a:tr h="781112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«ь» в середине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«ь» знак в конце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без «ь»</a:t>
                      </a:r>
                      <a:endParaRPr lang="ru-RU" sz="2400" dirty="0"/>
                    </a:p>
                  </a:txBody>
                  <a:tcPr/>
                </a:tc>
              </a:tr>
              <a:tr h="45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549">
                <a:tc gridSpan="4">
                  <a:txBody>
                    <a:bodyPr/>
                    <a:lstStyle/>
                    <a:p>
                      <a:r>
                        <a:rPr lang="ru-RU" sz="2400" dirty="0" smtClean="0"/>
                        <a:t>Фамилия, имя ученика: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64325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-235 + (-625) = -860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-1,5 + (-7, 8) = - 9,3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-486 + (-392) = - 878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-5,8+ (- 4, 7)= - 10,5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-393 + (- 56)= - 449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-4,04 + (-3,05) = -7,09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ЧИСЛЯНДИЯ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21508" name="Picture 4" descr="http://images2.fanpop.com/images/photos/7400000/Wiz-the-wizard-of-oz-7448482-735-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2560" cy="5067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6357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7200" dirty="0" smtClean="0"/>
              <a:t> 1. -35 + (-515)=</a:t>
            </a:r>
            <a:br>
              <a:rPr lang="ru-RU" sz="7200" dirty="0" smtClean="0"/>
            </a:br>
            <a:r>
              <a:rPr lang="ru-RU" sz="7200" dirty="0" smtClean="0"/>
              <a:t>2. -60 + (-51) =</a:t>
            </a:r>
            <a:br>
              <a:rPr lang="ru-RU" sz="7200" dirty="0" smtClean="0"/>
            </a:br>
            <a:r>
              <a:rPr lang="ru-RU" sz="7200" dirty="0" smtClean="0"/>
              <a:t>3. -13 + (-17) =</a:t>
            </a:r>
            <a:br>
              <a:rPr lang="ru-RU" sz="7200" dirty="0" smtClean="0"/>
            </a:br>
            <a:r>
              <a:rPr lang="ru-RU" sz="7200" dirty="0" smtClean="0"/>
              <a:t>  4. -120 + (-80) =</a:t>
            </a:r>
            <a:br>
              <a:rPr lang="ru-RU" sz="7200" dirty="0" smtClean="0"/>
            </a:br>
            <a:r>
              <a:rPr lang="ru-RU" sz="7200" dirty="0" smtClean="0"/>
              <a:t>  5. -280 + (-34) =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1. минус п</a:t>
            </a:r>
            <a:r>
              <a:rPr lang="ru-RU" sz="5400" dirty="0" smtClean="0">
                <a:solidFill>
                  <a:srgbClr val="FF0000"/>
                </a:solidFill>
              </a:rPr>
              <a:t>я</a:t>
            </a:r>
            <a:r>
              <a:rPr lang="ru-RU" sz="5400" dirty="0" smtClean="0"/>
              <a:t>т</a:t>
            </a:r>
            <a:r>
              <a:rPr lang="ru-RU" sz="5400" dirty="0" smtClean="0">
                <a:solidFill>
                  <a:srgbClr val="FF0000"/>
                </a:solidFill>
              </a:rPr>
              <a:t>ь</a:t>
            </a:r>
            <a:r>
              <a:rPr lang="ru-RU" sz="5400" dirty="0" smtClean="0"/>
              <a:t>сот пят</a:t>
            </a:r>
            <a:r>
              <a:rPr lang="ru-RU" sz="5400" dirty="0" smtClean="0">
                <a:solidFill>
                  <a:srgbClr val="FF0000"/>
                </a:solidFill>
              </a:rPr>
              <a:t>ь</a:t>
            </a:r>
            <a:r>
              <a:rPr lang="ru-RU" sz="5400" dirty="0" smtClean="0"/>
              <a:t>д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сят</a:t>
            </a:r>
            <a:br>
              <a:rPr lang="ru-RU" sz="5400" dirty="0" smtClean="0"/>
            </a:br>
            <a:r>
              <a:rPr lang="ru-RU" sz="5400" dirty="0" smtClean="0"/>
              <a:t>2.минус  сто оди</a:t>
            </a:r>
            <a:r>
              <a:rPr lang="ru-RU" sz="5400" dirty="0" smtClean="0">
                <a:solidFill>
                  <a:srgbClr val="FF0000"/>
                </a:solidFill>
              </a:rPr>
              <a:t>нн</a:t>
            </a:r>
            <a:r>
              <a:rPr lang="ru-RU" sz="5400" dirty="0" smtClean="0"/>
              <a:t>адцат</a:t>
            </a:r>
            <a:r>
              <a:rPr lang="ru-RU" sz="5400" dirty="0" smtClean="0">
                <a:solidFill>
                  <a:srgbClr val="FF0000"/>
                </a:solidFill>
              </a:rPr>
              <a:t>ь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3.минус три</a:t>
            </a:r>
            <a:r>
              <a:rPr lang="ru-RU" sz="5400" dirty="0" smtClean="0">
                <a:solidFill>
                  <a:srgbClr val="FF0000"/>
                </a:solidFill>
              </a:rPr>
              <a:t>д</a:t>
            </a:r>
            <a:r>
              <a:rPr lang="ru-RU" sz="5400" dirty="0" smtClean="0"/>
              <a:t>цат</a:t>
            </a:r>
            <a:r>
              <a:rPr lang="ru-RU" sz="5400" dirty="0" smtClean="0">
                <a:solidFill>
                  <a:srgbClr val="FF0000"/>
                </a:solidFill>
              </a:rPr>
              <a:t>ь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4.минус две</a:t>
            </a:r>
            <a:r>
              <a:rPr lang="ru-RU" sz="5400" dirty="0" smtClean="0">
                <a:solidFill>
                  <a:srgbClr val="FF0000"/>
                </a:solidFill>
              </a:rPr>
              <a:t>ст</a:t>
            </a:r>
            <a:r>
              <a:rPr lang="ru-RU" sz="5400" dirty="0" smtClean="0"/>
              <a:t>и</a:t>
            </a:r>
            <a:br>
              <a:rPr lang="ru-RU" sz="5400" dirty="0" smtClean="0"/>
            </a:br>
            <a:r>
              <a:rPr lang="ru-RU" sz="5400" dirty="0" smtClean="0"/>
              <a:t>5.минус трист</a:t>
            </a:r>
            <a:r>
              <a:rPr lang="ru-RU" sz="5400" dirty="0" smtClean="0">
                <a:solidFill>
                  <a:srgbClr val="FF0000"/>
                </a:solidFill>
              </a:rPr>
              <a:t>а</a:t>
            </a:r>
            <a:r>
              <a:rPr lang="ru-RU" sz="5400" dirty="0" smtClean="0"/>
              <a:t> четырна</a:t>
            </a:r>
            <a:r>
              <a:rPr lang="ru-RU" sz="5400" dirty="0" smtClean="0">
                <a:solidFill>
                  <a:srgbClr val="FF0000"/>
                </a:solidFill>
              </a:rPr>
              <a:t>д</a:t>
            </a:r>
            <a:r>
              <a:rPr lang="ru-RU" sz="5400" dirty="0" smtClean="0"/>
              <a:t>цат</a:t>
            </a:r>
            <a:r>
              <a:rPr lang="ru-RU" sz="5400" dirty="0" smtClean="0">
                <a:solidFill>
                  <a:srgbClr val="FF0000"/>
                </a:solidFill>
              </a:rPr>
              <a:t>ь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 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786058"/>
            <a:ext cx="4543428" cy="334010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35 </a:t>
            </a:r>
            <a:r>
              <a:rPr lang="ru-RU" dirty="0" smtClean="0">
                <a:solidFill>
                  <a:srgbClr val="002060"/>
                </a:solidFill>
              </a:rPr>
              <a:t>-45 </a:t>
            </a:r>
            <a:r>
              <a:rPr lang="ru-RU" dirty="0" smtClean="0">
                <a:solidFill>
                  <a:srgbClr val="002060"/>
                </a:solidFill>
              </a:rPr>
              <a:t>баллов -оценка </a:t>
            </a:r>
            <a:r>
              <a:rPr lang="ru-RU" dirty="0" smtClean="0">
                <a:solidFill>
                  <a:srgbClr val="002060"/>
                </a:solidFill>
              </a:rPr>
              <a:t>«3»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46 -60 баллов - оценка «4»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61- 65 баллов - оценка «5»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3" descr="F:\9122375924d7b93aa107aa7.37185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321474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ЧИСЛЯНДИЯ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21508" name="Picture 4" descr="http://images2.fanpop.com/images/photos/7400000/Wiz-the-wizard-of-oz-7448482-735-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2560" cy="5067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864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2"/>
                </a:solidFill>
              </a:rPr>
              <a:t>     1.Дорогу осилит идущий. (афоризм)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     2.Нельзя быть  настоящим математиком, не будучи немного поэтом. (Т. Вейерштрасс)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     3.Мало иметь хороший ум, главное – хорошо его применять.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 (Р. Декарт)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>ВОЛШЕБНЫЙ ЛЕС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Public\Pictures\Sample Pictures\Fores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07249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РЕКА ЗНАКОВ И ЧИСЕЛ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4" name="Picture 4" descr="http://www.fotoart.org.ua/albums/userpics/rus_reka_o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0112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ГОРЫ МАТЕМАТИКИ И ГРАММАТИКИ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482" name="Picture 2" descr="http://www.omedb.ru/forum/uploads/post-2925-0-63444100-1344276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ДОЛИНА ПРОБ И ОШИБОК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Users\Public\Pictures\Sample Pictures\Autumn Leave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0724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ЧИСЛЯНДИЯ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21508" name="Picture 4" descr="http://images2.fanpop.com/images/photos/7400000/Wiz-the-wizard-of-oz-7448482-735-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2560" cy="5067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07504" y="188640"/>
          <a:ext cx="2905100" cy="649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131840" y="188640"/>
          <a:ext cx="2905100" cy="649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6156176" y="188640"/>
          <a:ext cx="2905100" cy="649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Овал 7"/>
          <p:cNvSpPr/>
          <p:nvPr/>
        </p:nvSpPr>
        <p:spPr>
          <a:xfrm>
            <a:off x="2483768" y="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8104" y="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495928" y="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14289"/>
          <a:ext cx="8286808" cy="657229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43404"/>
                <a:gridCol w="4143404"/>
              </a:tblGrid>
              <a:tr h="29289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План-карта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ученика (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цы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6 класса ____________________________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Темы: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"Имя числительное" 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2. " Сложение отрицательных чисел»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Цель: 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проверить и обобщить пройденный материал об именах числительных, закрепить навыки сложения отрицательных чисел; преодолев препятствия, попасть в страну </a:t>
                      </a:r>
                      <a:r>
                        <a:rPr lang="ru-RU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Числяндию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5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800" dirty="0">
                          <a:latin typeface="Times New Roman"/>
                          <a:ea typeface="Times New Roman"/>
                          <a:cs typeface="Times New Roman"/>
                        </a:rPr>
                        <a:t>Названия станций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800" dirty="0">
                          <a:latin typeface="Times New Roman"/>
                          <a:ea typeface="Times New Roman"/>
                          <a:cs typeface="Times New Roman"/>
                        </a:rPr>
                        <a:t>Заработанные баллы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Волшебный лес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 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>
                          <a:latin typeface="Times New Roman"/>
                          <a:ea typeface="Times New Roman"/>
                          <a:cs typeface="Times New Roman"/>
                        </a:rPr>
                        <a:t>Долина Проб и Ошибок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 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>
                          <a:latin typeface="Times New Roman"/>
                          <a:ea typeface="Times New Roman"/>
                          <a:cs typeface="Times New Roman"/>
                        </a:rPr>
                        <a:t>Река Чисел и Знаков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 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Горы Математики и Грамматики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 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Ворота в  </a:t>
                      </a:r>
                      <a:r>
                        <a:rPr lang="ru-RU" sz="1600" kern="1800" dirty="0" err="1">
                          <a:latin typeface="Times New Roman"/>
                          <a:ea typeface="Times New Roman"/>
                          <a:cs typeface="Times New Roman"/>
                        </a:rPr>
                        <a:t>Числяндию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 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5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         ИТОГО: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581</Words>
  <Application>Microsoft Office PowerPoint</Application>
  <PresentationFormat>Экран (4:3)</PresentationFormat>
  <Paragraphs>180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ВОЛШЕБНЫЙ ЛЕС</vt:lpstr>
      <vt:lpstr>РЕКА ЗНАКОВ И ЧИСЕЛ</vt:lpstr>
      <vt:lpstr>ГОРЫ МАТЕМАТИКИ И ГРАММАТИКИ</vt:lpstr>
      <vt:lpstr>ДОЛИНА ПРОБ И ОШИБОК</vt:lpstr>
      <vt:lpstr>ЧИСЛЯНДИЯ</vt:lpstr>
      <vt:lpstr>Слайд 8</vt:lpstr>
      <vt:lpstr>Слайд 9</vt:lpstr>
      <vt:lpstr>ВОЛШЕБНЫЙ ЛЕС</vt:lpstr>
      <vt:lpstr>ДОЛИНА ПРОБ И ОШИБОК</vt:lpstr>
      <vt:lpstr>   Единица,  миллион, раз, пять, семнадцатый, восемьдесят, пара, четыре, пятак, трое, сто, трижды, четверть, удвоить, семидневный, однажды, полтора, первый, оба, тройник.</vt:lpstr>
      <vt:lpstr>Слайд 13</vt:lpstr>
      <vt:lpstr>Слайд 14</vt:lpstr>
      <vt:lpstr>Слайд 15</vt:lpstr>
      <vt:lpstr>Физкультминутка То ли русский здесь у нас, То ли математика? Получается как будто  счетная грамматика! Мы 2 раза топнем И 3 раза хлопнем, 1 раз потянемся и опять усядемся.</vt:lpstr>
      <vt:lpstr>РЕКА ЗНАКОВ И ЧИСЕЛ</vt:lpstr>
      <vt:lpstr>Слайд 18</vt:lpstr>
      <vt:lpstr>Слайд 19</vt:lpstr>
      <vt:lpstr>ГОРЫ МАТЕМАТИКИ И ГРАММАТИКИ</vt:lpstr>
      <vt:lpstr>Слайд 21</vt:lpstr>
      <vt:lpstr>Слайд 22</vt:lpstr>
      <vt:lpstr>Слайд 23</vt:lpstr>
      <vt:lpstr>ЧИСЛЯНДИЯ</vt:lpstr>
      <vt:lpstr> 1. -35 + (-515)= 2. -60 + (-51) = 3. -13 + (-17) =   4. -120 + (-80) =   5. -280 + (-34) =</vt:lpstr>
      <vt:lpstr> 1. минус пятьсот пятьдесят 2.минус  сто одиннадцать 3.минус тридцать 4.минус двести 5.минус триста четырнадцать  </vt:lpstr>
      <vt:lpstr>Слайд 27</vt:lpstr>
      <vt:lpstr>ЧИСЛЯНДИЯ</vt:lpstr>
      <vt:lpstr>     1.Дорогу осилит идущий. (афоризм)      2.Нельзя быть  настоящим математиком, не будучи немного поэтом. (Т. Вейерштрасс)      3.Мало иметь хороший ум, главное – хорошо его применять.  (Р. Декарт)</vt:lpstr>
    </vt:vector>
  </TitlesOfParts>
  <Company>School37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User14</dc:creator>
  <cp:lastModifiedBy>XTreme.ws</cp:lastModifiedBy>
  <cp:revision>38</cp:revision>
  <dcterms:created xsi:type="dcterms:W3CDTF">2014-02-15T11:16:21Z</dcterms:created>
  <dcterms:modified xsi:type="dcterms:W3CDTF">2014-02-23T13:52:05Z</dcterms:modified>
</cp:coreProperties>
</file>