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9B9DD-48ED-48F4-98CC-ED5273E868DB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0822-4270-4B04-ACC2-C57FF250F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ПЕДАГОГИЧЕСКИЕ ПРИЕМЫ, ИСПОЛЬЗУЕМЫЕ НА УРОКЕ РУССКОГО ЯЗЫКА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8000" dirty="0" smtClean="0"/>
              <a:t>,</a:t>
            </a:r>
            <a:r>
              <a:rPr lang="ru-RU" dirty="0" smtClean="0"/>
              <a:t>                   </a:t>
            </a:r>
            <a:r>
              <a:rPr lang="ru-RU" sz="8000" dirty="0" smtClean="0"/>
              <a:t>,,</a:t>
            </a:r>
            <a:r>
              <a:rPr lang="ru-RU" dirty="0" smtClean="0"/>
              <a:t>                  </a:t>
            </a:r>
            <a:r>
              <a:rPr lang="ru-RU" sz="8000" dirty="0" smtClean="0"/>
              <a:t>,,,</a:t>
            </a:r>
            <a:endParaRPr lang="ru-RU" sz="80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15121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80928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836712"/>
            <a:ext cx="7704856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</a:rPr>
              <a:t>Ч А С Т И Ц А</a:t>
            </a:r>
            <a:endParaRPr lang="ru-RU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8800" dirty="0" smtClean="0"/>
              <a:t>,,</a:t>
            </a:r>
            <a:r>
              <a:rPr lang="ru-RU" dirty="0" smtClean="0"/>
              <a:t>                   </a:t>
            </a:r>
            <a:r>
              <a:rPr lang="ru-RU" sz="9600" dirty="0" smtClean="0"/>
              <a:t>,,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17281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 rot="5400000">
            <a:off x="6948078" y="2997138"/>
            <a:ext cx="1800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 rot="5400000">
            <a:off x="611560" y="2204864"/>
            <a:ext cx="1008112" cy="720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 rot="16200000" flipV="1">
            <a:off x="611560" y="3645024"/>
            <a:ext cx="1008112" cy="72008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2" name="Минус 11"/>
          <p:cNvSpPr/>
          <p:nvPr/>
        </p:nvSpPr>
        <p:spPr>
          <a:xfrm>
            <a:off x="539552" y="3212976"/>
            <a:ext cx="1080120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39952" y="2492896"/>
            <a:ext cx="11521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2" y="476672"/>
            <a:ext cx="748883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П О Д Л Е Ж А Щ Е Е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176464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rgbClr val="7030A0"/>
                </a:solidFill>
              </a:rPr>
              <a:t>ИЛЛЮСТРИРОВАНИЕ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ПРАВОПИСАНИЕ ПРИСТАВОК ПРЕ и ПРИ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Приставка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8265" y="2543182"/>
            <a:ext cx="4176465" cy="3499827"/>
          </a:xfrm>
          <a:prstGeom prst="rect">
            <a:avLst/>
          </a:prstGeom>
        </p:spPr>
      </p:pic>
      <p:pic>
        <p:nvPicPr>
          <p:cNvPr id="6" name="Содержимое 5" descr="Приставка 001.pn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4007" y="2492899"/>
            <a:ext cx="403245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ЧИСЛИТЕЛЬНОЕ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-216" b="31610"/>
          <a:stretch>
            <a:fillRect/>
          </a:stretch>
        </p:blipFill>
        <p:spPr bwMode="auto">
          <a:xfrm>
            <a:off x="457200" y="1484784"/>
            <a:ext cx="822960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ПОСТАНОВКА ПРОБЛЕМЫ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6744" cy="4176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Правописание букв О и Е после  шипящих в окончаниях  существительных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ИСПОЛЬЗОВАНИЕ АЛГОРИТМА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4856" cy="60486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rgbClr val="7030A0"/>
                </a:solidFill>
              </a:rPr>
              <a:t/>
            </a:r>
            <a:br>
              <a:rPr lang="ru-RU" sz="1300" b="1" dirty="0" smtClean="0">
                <a:solidFill>
                  <a:srgbClr val="7030A0"/>
                </a:solidFill>
              </a:rPr>
            </a:br>
            <a:r>
              <a:rPr lang="ru-RU" sz="1300" b="1" dirty="0" smtClean="0">
                <a:solidFill>
                  <a:srgbClr val="7030A0"/>
                </a:solidFill>
              </a:rPr>
              <a:t/>
            </a:r>
            <a:br>
              <a:rPr lang="ru-RU" sz="1300" b="1" dirty="0" smtClean="0">
                <a:solidFill>
                  <a:srgbClr val="7030A0"/>
                </a:solidFill>
              </a:rPr>
            </a:br>
            <a:r>
              <a:rPr lang="ru-RU" sz="13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700" b="1" dirty="0" smtClean="0">
                <a:solidFill>
                  <a:srgbClr val="7030A0"/>
                </a:solidFill>
              </a:rPr>
              <a:t>Правописание безударной гласной в личных 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     окончаниях глаголов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Чтобы правильно написать безударную гласную в окончании глагола, определяю  спряжения глагола. Для этого: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1шаг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Ставлю глагол в начальную форму (что делать?  что сделать?).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2 шаг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Определяю, на что оканчивается глагол.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3 шаг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Вспоминаю стихотворение: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Ко второму же спряженью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Отнесём мы без сомненья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Все глаголы, что на "-</a:t>
            </a:r>
            <a:r>
              <a:rPr lang="ru-RU" sz="2000" dirty="0" err="1" smtClean="0">
                <a:solidFill>
                  <a:srgbClr val="7030A0"/>
                </a:solidFill>
              </a:rPr>
              <a:t>ить</a:t>
            </a:r>
            <a:r>
              <a:rPr lang="ru-RU" sz="2000" dirty="0" smtClean="0">
                <a:solidFill>
                  <a:srgbClr val="7030A0"/>
                </a:solidFill>
              </a:rPr>
              <a:t>",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Кроме слов "стелить" и "брить".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А ещё: "смотреть", "обидеть",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"Слышать", "видеть", "ненавидеть",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"Гнать", "дышать", "держать", "терпеть",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И "зависеть", и "вертеть".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4 шаг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Делаю вывод: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2</a:t>
            </a:r>
            <a:r>
              <a:rPr lang="ru-RU" sz="2000" dirty="0" smtClean="0">
                <a:solidFill>
                  <a:srgbClr val="7030A0"/>
                </a:solidFill>
              </a:rPr>
              <a:t> спряжение – пишу </a:t>
            </a:r>
            <a:r>
              <a:rPr lang="ru-RU" sz="2000" b="1" dirty="0" smtClean="0">
                <a:solidFill>
                  <a:srgbClr val="7030A0"/>
                </a:solidFill>
              </a:rPr>
              <a:t>И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</a:t>
            </a:r>
            <a:r>
              <a:rPr lang="ru-RU" sz="2000" dirty="0" smtClean="0">
                <a:solidFill>
                  <a:srgbClr val="7030A0"/>
                </a:solidFill>
              </a:rPr>
              <a:t> спряжение – пишу </a:t>
            </a:r>
            <a:r>
              <a:rPr lang="ru-RU" sz="2000" b="1" dirty="0" smtClean="0">
                <a:solidFill>
                  <a:srgbClr val="7030A0"/>
                </a:solidFill>
              </a:rPr>
              <a:t>Е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КРОССВОРД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1066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Буквы Ы-И после Ц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Выясняю, в какой морфеме стоит гласная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в корне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да                слово на –ция                                 нет                  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пишу 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7030A0"/>
                </a:solidFill>
              </a:rPr>
              <a:t>                пишу</a:t>
            </a:r>
            <a:r>
              <a:rPr lang="ru-RU" sz="2000" dirty="0" smtClean="0">
                <a:solidFill>
                  <a:srgbClr val="FF0000"/>
                </a:solidFill>
              </a:rPr>
              <a:t> и             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(цирк)               (акация)                 </a:t>
            </a:r>
            <a:r>
              <a:rPr lang="ru-RU" sz="2000" dirty="0" smtClean="0">
                <a:solidFill>
                  <a:srgbClr val="FF0000"/>
                </a:solidFill>
              </a:rPr>
              <a:t>в окончании     в суффиксе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         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      да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                 </a:t>
            </a:r>
            <a:r>
              <a:rPr lang="ru-RU" sz="2000" dirty="0" smtClean="0">
                <a:solidFill>
                  <a:srgbClr val="7030A0"/>
                </a:solidFill>
              </a:rPr>
              <a:t>пишу </a:t>
            </a:r>
            <a:r>
              <a:rPr lang="ru-RU" sz="2000" dirty="0" smtClean="0">
                <a:solidFill>
                  <a:srgbClr val="FF0000"/>
                </a:solidFill>
              </a:rPr>
              <a:t>ы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 (</a:t>
            </a:r>
            <a:r>
              <a:rPr lang="ru-RU" sz="2000" dirty="0" smtClean="0">
                <a:solidFill>
                  <a:srgbClr val="7030A0"/>
                </a:solidFill>
              </a:rPr>
              <a:t>улицы, сестрицын)     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Исключения: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Цыган пришел на цыпочках,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Сказал цыплёнку:«Цыц!»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</a:t>
            </a:r>
            <a:endParaRPr lang="ru-RU" sz="2000" dirty="0">
              <a:solidFill>
                <a:srgbClr val="7030A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1988840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491880" y="198884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1916832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148064" y="278092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56176" y="2780928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868144" y="350100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335699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4168775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387350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1025525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О</a:t>
            </a:r>
            <a:endParaRPr lang="ru-RU" sz="4000" dirty="0"/>
          </a:p>
        </p:txBody>
      </p:sp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1663700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2301875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Ф</a:t>
            </a:r>
            <a:endParaRPr lang="ru-RU" sz="4000" dirty="0"/>
          </a:p>
        </p:txBody>
      </p:sp>
      <p:sp>
        <p:nvSpPr>
          <p:cNvPr id="2120" name="Rectangle 72"/>
          <p:cNvSpPr>
            <a:spLocks noChangeArrowheads="1"/>
          </p:cNvSpPr>
          <p:nvPr/>
        </p:nvSpPr>
        <p:spPr bwMode="auto">
          <a:xfrm>
            <a:off x="2892425" y="3441700"/>
            <a:ext cx="68580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О</a:t>
            </a:r>
            <a:endParaRPr lang="ru-RU" sz="4000" dirty="0"/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3530600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4806950" y="3441700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Г</a:t>
            </a:r>
            <a:endParaRPr lang="ru-RU" sz="4000" dirty="0"/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5445125" y="344170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4168775" y="280352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</a:t>
            </a:r>
            <a:endParaRPr lang="ru-RU" sz="4000" dirty="0"/>
          </a:p>
        </p:txBody>
      </p:sp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4806950" y="2803525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5445125" y="280352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З</a:t>
            </a:r>
            <a:endParaRPr lang="ru-RU" sz="4000" dirty="0"/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6083300" y="280352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У</a:t>
            </a:r>
            <a:endParaRPr lang="ru-RU" sz="4000" dirty="0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6721475" y="2803525"/>
            <a:ext cx="5868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7236296" y="2803525"/>
            <a:ext cx="7615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М</a:t>
            </a:r>
            <a:endParaRPr lang="ru-RU" sz="4000" dirty="0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4168775" y="216535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4168775" y="152717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О</a:t>
            </a:r>
            <a:endParaRPr lang="ru-RU" sz="4000" dirty="0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4168775" y="407987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К</a:t>
            </a:r>
            <a:endParaRPr lang="ru-RU" sz="4000" dirty="0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4806950" y="4081463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806950" y="4719638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530600" y="152717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Л</a:t>
            </a:r>
            <a:endParaRPr lang="ru-RU" sz="4000" dirty="0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2892425" y="1527175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С</a:t>
            </a:r>
            <a:endParaRPr lang="ru-RU" sz="4000" dirty="0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3530600" y="216535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3530600" y="2805113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2254250" y="216535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П</a:t>
            </a:r>
            <a:endParaRPr lang="ru-RU" sz="4000" dirty="0"/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6083300" y="21669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Г</a:t>
            </a:r>
            <a:endParaRPr lang="ru-RU" sz="4000" dirty="0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7884369" y="2805113"/>
            <a:ext cx="648072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806950" y="2165350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5445125" y="2165350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806950" y="1528763"/>
            <a:ext cx="638175" cy="6381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Г</a:t>
            </a:r>
            <a:endParaRPr lang="ru-RU" sz="4000" dirty="0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2892425" y="21669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8460432" y="2805113"/>
            <a:ext cx="57606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6083300" y="344328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Я</a:t>
            </a:r>
            <a:endParaRPr lang="ru-RU" sz="4000" dirty="0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5445125" y="4081463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6084168" y="4077072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721475" y="4081463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7359650" y="4081463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Ь</a:t>
            </a:r>
            <a:endParaRPr lang="ru-RU" sz="4000" dirty="0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4168775" y="47196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А</a:t>
            </a:r>
            <a:endParaRPr lang="ru-RU" sz="4000" dirty="0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3530600" y="47196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2892425" y="47196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5445125" y="47196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6083300" y="4719638"/>
            <a:ext cx="63817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dirty="0" smtClean="0"/>
              <a:t> Г</a:t>
            </a:r>
            <a:endParaRPr lang="ru-RU" sz="4000" dirty="0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483768" y="1484784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907704" y="2204864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203848" y="2852936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0" y="3501008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3851920" y="4149080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2555776" y="4725144"/>
            <a:ext cx="288032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7030A0"/>
                </a:solidFill>
              </a:rPr>
              <a:t>Составление ключевого слова из морфем других слов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9208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7030A0"/>
                </a:solidFill>
              </a:rPr>
              <a:t>С 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276872"/>
            <a:ext cx="3384376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7030A0"/>
                </a:solidFill>
              </a:rPr>
              <a:t>К Л О Н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276872"/>
            <a:ext cx="2520280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7030A0"/>
                </a:solidFill>
              </a:rPr>
              <a:t>Е Н И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2276872"/>
            <a:ext cx="936104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7030A0"/>
                </a:solidFill>
              </a:rPr>
              <a:t>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ЗАГАДКИ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Определяю я предметы,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Они со мной весьма приметны.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Я украшаю вашу речь,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Меня вам надо знать, беречь.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509120"/>
            <a:ext cx="7560840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ПРИЛАГАТЕЛЬНОЕ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7030A0"/>
                </a:solidFill>
              </a:rPr>
              <a:t>Что без меня предметы?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Лишь названья.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А я приду - все в действие придет.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Летит ракета.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Люди строят зданья.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Цветут сады, и хлеб в полях растет.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/>
              <a:t>                                          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373216"/>
            <a:ext cx="8136904" cy="1008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Г Л А Г О 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41764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РЕБУСЫ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165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ПЕДАГОГИЧЕСКИЕ ПРИЕМЫ, ИСПОЛЬЗУЕМЫЕ НА УРОКЕ РУССКОГО ЯЗЫКА</vt:lpstr>
      <vt:lpstr>КРОССВОРД</vt:lpstr>
      <vt:lpstr> </vt:lpstr>
      <vt:lpstr> Составление ключевого слова из морфем других слов</vt:lpstr>
      <vt:lpstr>   </vt:lpstr>
      <vt:lpstr>ЗАГАДКИ</vt:lpstr>
      <vt:lpstr>Определяю я предметы, Они со мной весьма приметны. Я украшаю вашу речь, Меня вам надо знать, беречь.  </vt:lpstr>
      <vt:lpstr>   Что без меня предметы?  Лишь названья. А я приду - все в действие придет. Летит ракета. Люди строят зданья. Цветут сады, и хлеб в полях растет.                                             </vt:lpstr>
      <vt:lpstr>РЕБУСЫ</vt:lpstr>
      <vt:lpstr>               ,                   ,,                  ,,,</vt:lpstr>
      <vt:lpstr>                 ,,                   ,,  </vt:lpstr>
      <vt:lpstr>ИЛЛЮСТРИРОВАНИЕ</vt:lpstr>
      <vt:lpstr>ПРАВОПИСАНИЕ ПРИСТАВОК ПРЕ и ПРИ</vt:lpstr>
      <vt:lpstr>ЧИСЛИТЕЛЬНОЕ</vt:lpstr>
      <vt:lpstr>ПОСТАНОВКА ПРОБЛЕМЫ</vt:lpstr>
      <vt:lpstr>Слайд 16</vt:lpstr>
      <vt:lpstr>Правописание букв О и Е после  шипящих в окончаниях  существительных</vt:lpstr>
      <vt:lpstr>ИСПОЛЬЗОВАНИЕ АЛГОРИТМА</vt:lpstr>
      <vt:lpstr>                              Правописание безударной гласной в личных         окончаниях глаголов Чтобы правильно написать безударную гласную в окончании глагола, определяю  спряжения глагола. Для этого: 1шаг. Ставлю глагол в начальную форму (что делать?  что сделать?). 2 шаг. Определяю, на что оканчивается глагол. 3 шаг. Вспоминаю стихотворение: Ко второму же спряженью  Отнесём мы без сомненья  Все глаголы, что на "-ить",  Кроме слов "стелить" и "брить".  А ещё: "смотреть", "обидеть",  "Слышать", "видеть", "ненавидеть",  "Гнать", "дышать", "держать", "терпеть",  И "зависеть", и "вертеть". 4 шаг. Делаю вывод: 2 спряжение – пишу И 1 спряжение – пишу Е  </vt:lpstr>
      <vt:lpstr>                                                  Буквы Ы-И после Ц                                   Выясняю, в какой морфеме стоит гласная                                                                 в корне                           да                слово на –ция                                 нет                                     пишу и                пишу и                                 (цирк)               (акация)                 в окончании     в суффиксе                                                                                                                                                                                                        да                                                                                                 пишу ы                                                                                     (улицы, сестрицын)                   Исключения:             Цыган пришел на цыпочках,             Сказал цыплёнку:«Цыц!»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ПРИЕМЫ, ИСПОЛЬЗУЕМЫЕ НА УРОКЕ РУССКОГО ЯЗЫКА</dc:title>
  <dc:creator>Пользователь</dc:creator>
  <cp:lastModifiedBy>Пользователь</cp:lastModifiedBy>
  <cp:revision>32</cp:revision>
  <dcterms:created xsi:type="dcterms:W3CDTF">2013-03-10T17:15:38Z</dcterms:created>
  <dcterms:modified xsi:type="dcterms:W3CDTF">2013-04-10T15:13:49Z</dcterms:modified>
</cp:coreProperties>
</file>