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622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4C69-B70B-4C85-B473-6D357F5242EB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8186B-B5E3-4D28-9867-D31D2BF1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42928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Классный час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>
                <a:solidFill>
                  <a:srgbClr val="C00000"/>
                </a:solidFill>
              </a:rPr>
              <a:t>"Не </a:t>
            </a:r>
            <a:r>
              <a:rPr lang="ru-RU" sz="7200" b="1" dirty="0">
                <a:solidFill>
                  <a:srgbClr val="C00000"/>
                </a:solidFill>
              </a:rPr>
              <a:t>жалейте </a:t>
            </a:r>
            <a:r>
              <a:rPr lang="ru-RU" sz="7200" b="1" dirty="0" smtClean="0">
                <a:solidFill>
                  <a:srgbClr val="C00000"/>
                </a:solidFill>
              </a:rPr>
              <a:t>сердца… </a:t>
            </a:r>
            <a:r>
              <a:rPr lang="ru-RU" sz="7200" b="1" dirty="0">
                <a:solidFill>
                  <a:srgbClr val="C00000"/>
                </a:solidFill>
              </a:rPr>
              <a:t>Добру </a:t>
            </a:r>
            <a:r>
              <a:rPr lang="ru-RU" sz="7200" b="1" dirty="0" smtClean="0">
                <a:solidFill>
                  <a:srgbClr val="C00000"/>
                </a:solidFill>
              </a:rPr>
              <a:t>откроются </a:t>
            </a:r>
            <a:r>
              <a:rPr lang="ru-RU" sz="7200" b="1" dirty="0">
                <a:solidFill>
                  <a:srgbClr val="C00000"/>
                </a:solidFill>
              </a:rPr>
              <a:t>сердца"</a:t>
            </a:r>
            <a:r>
              <a:rPr lang="ru-RU" sz="7200" dirty="0">
                <a:solidFill>
                  <a:srgbClr val="C00000"/>
                </a:solidFill>
              </a:rPr>
              <a:t/>
            </a:r>
            <a:br>
              <a:rPr lang="ru-RU" sz="7200" dirty="0">
                <a:solidFill>
                  <a:srgbClr val="C00000"/>
                </a:solidFill>
              </a:rPr>
            </a:br>
            <a:r>
              <a:rPr lang="ru-RU" sz="7200" b="1" dirty="0">
                <a:solidFill>
                  <a:srgbClr val="C00000"/>
                </a:solidFill>
              </a:rPr>
              <a:t> 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           ЧЕЛОВЕК –ЭТО…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индивид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организм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индивидуальность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я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личность</a:t>
            </a:r>
          </a:p>
          <a:p>
            <a:pPr algn="ctr">
              <a:buNone/>
            </a:pP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im0-tub-ru.yandex.net/i?id=b3aa3f55d4bafc3d25b85f5557fe5d74-52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42889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429684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339"/>
                <a:gridCol w="2440171"/>
                <a:gridCol w="1626781"/>
                <a:gridCol w="2144393"/>
              </a:tblGrid>
              <a:tr h="919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индивид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организм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индивидуальность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2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Homo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Sapiens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Единичное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Природное существо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Принадлежность к роду человеческому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Голова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Руки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Ноги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Сердце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Система пищеварения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Система кровообращения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Рост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Вес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Голос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Почерк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Походка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Внешность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Самоуважение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Себялюбие</a:t>
                      </a:r>
                      <a:b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Завоевание симпатий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357166"/>
            <a:ext cx="607223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Я – ЧЕЛОВЕК.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НО ЛИЧНОСТЬ ЛИ Я?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im1-tub-ru.yandex.net/i?id=a058db5f715c3b60db339dddc9fa2e3e-113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228601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</a:t>
            </a:r>
            <a:r>
              <a:rPr lang="ru-RU" sz="8000" dirty="0" smtClean="0">
                <a:solidFill>
                  <a:srgbClr val="0070C0"/>
                </a:solidFill>
              </a:rPr>
              <a:t>З</a:t>
            </a:r>
            <a:r>
              <a:rPr lang="ru-RU" sz="8000" dirty="0" smtClean="0"/>
              <a:t> </a:t>
            </a:r>
            <a:r>
              <a:rPr lang="ru-RU" sz="8000" dirty="0">
                <a:solidFill>
                  <a:srgbClr val="0070C0"/>
                </a:solidFill>
              </a:rPr>
              <a:t>–</a:t>
            </a:r>
            <a:r>
              <a:rPr lang="ru-RU" sz="8000" dirty="0"/>
              <a:t> </a:t>
            </a:r>
            <a:r>
              <a:rPr lang="ru-RU" sz="8000" dirty="0">
                <a:solidFill>
                  <a:srgbClr val="C00000"/>
                </a:solidFill>
              </a:rPr>
              <a:t>«Земля»</a:t>
            </a: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 smtClean="0"/>
              <a:t>    </a:t>
            </a:r>
            <a:r>
              <a:rPr lang="ru-RU" sz="8000" dirty="0" smtClean="0">
                <a:solidFill>
                  <a:srgbClr val="0070C0"/>
                </a:solidFill>
              </a:rPr>
              <a:t>Л</a:t>
            </a:r>
            <a:r>
              <a:rPr lang="ru-RU" sz="8000" dirty="0" smtClean="0"/>
              <a:t> </a:t>
            </a:r>
            <a:r>
              <a:rPr lang="ru-RU" sz="8000" dirty="0">
                <a:solidFill>
                  <a:srgbClr val="0070C0"/>
                </a:solidFill>
              </a:rPr>
              <a:t>–</a:t>
            </a:r>
            <a:r>
              <a:rPr lang="ru-RU" sz="8000" dirty="0"/>
              <a:t> </a:t>
            </a:r>
            <a:r>
              <a:rPr lang="ru-RU" sz="8000" dirty="0">
                <a:solidFill>
                  <a:srgbClr val="C00000"/>
                </a:solidFill>
              </a:rPr>
              <a:t>«Люди»</a:t>
            </a: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 smtClean="0"/>
              <a:t>    </a:t>
            </a:r>
            <a:r>
              <a:rPr lang="ru-RU" sz="8000" dirty="0" smtClean="0">
                <a:solidFill>
                  <a:srgbClr val="0070C0"/>
                </a:solidFill>
              </a:rPr>
              <a:t>М</a:t>
            </a:r>
            <a:r>
              <a:rPr lang="ru-RU" sz="8000" dirty="0" smtClean="0"/>
              <a:t> </a:t>
            </a:r>
            <a:r>
              <a:rPr lang="ru-RU" sz="8000" dirty="0">
                <a:solidFill>
                  <a:srgbClr val="0070C0"/>
                </a:solidFill>
              </a:rPr>
              <a:t>–</a:t>
            </a:r>
            <a:r>
              <a:rPr lang="ru-RU" sz="8000" dirty="0"/>
              <a:t> </a:t>
            </a:r>
            <a:r>
              <a:rPr lang="ru-RU" sz="8000" dirty="0">
                <a:solidFill>
                  <a:srgbClr val="C00000"/>
                </a:solidFill>
              </a:rPr>
              <a:t>«Мысль»</a:t>
            </a:r>
            <a:br>
              <a:rPr lang="ru-RU" sz="8000" dirty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>    </a:t>
            </a:r>
            <a:r>
              <a:rPr lang="ru-RU" sz="8000" dirty="0" smtClean="0">
                <a:solidFill>
                  <a:srgbClr val="0070C0"/>
                </a:solidFill>
              </a:rPr>
              <a:t>Д</a:t>
            </a:r>
            <a:r>
              <a:rPr lang="ru-RU" sz="8000" dirty="0" smtClean="0"/>
              <a:t> </a:t>
            </a:r>
            <a:r>
              <a:rPr lang="ru-RU" sz="8000" dirty="0">
                <a:solidFill>
                  <a:srgbClr val="0070C0"/>
                </a:solidFill>
              </a:rPr>
              <a:t>–</a:t>
            </a:r>
            <a:r>
              <a:rPr lang="ru-RU" sz="8000" dirty="0"/>
              <a:t> </a:t>
            </a:r>
            <a:r>
              <a:rPr lang="ru-RU" sz="8000" dirty="0">
                <a:solidFill>
                  <a:srgbClr val="C00000"/>
                </a:solidFill>
              </a:rPr>
              <a:t>«Добро»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  Люди </a:t>
            </a:r>
            <a:r>
              <a:rPr lang="ru-RU" sz="8000" dirty="0">
                <a:solidFill>
                  <a:srgbClr val="C00000"/>
                </a:solidFill>
              </a:rPr>
              <a:t>Земли, </a:t>
            </a:r>
            <a:r>
              <a:rPr lang="ru-RU" sz="8000" dirty="0" smtClean="0">
                <a:solidFill>
                  <a:srgbClr val="C00000"/>
                </a:solidFill>
              </a:rPr>
              <a:t>             Мыслите</a:t>
            </a:r>
            <a:r>
              <a:rPr lang="ru-RU" sz="8000" dirty="0">
                <a:solidFill>
                  <a:srgbClr val="C00000"/>
                </a:solidFill>
              </a:rPr>
              <a:t>, </a:t>
            </a:r>
            <a:r>
              <a:rPr lang="ru-RU" sz="8000" dirty="0" smtClean="0">
                <a:solidFill>
                  <a:srgbClr val="C00000"/>
                </a:solidFill>
              </a:rPr>
              <a:t>   Думайте и Творите </a:t>
            </a:r>
            <a:r>
              <a:rPr lang="ru-RU" sz="8000" dirty="0">
                <a:solidFill>
                  <a:srgbClr val="C00000"/>
                </a:solidFill>
              </a:rPr>
              <a:t>Добро</a:t>
            </a:r>
            <a:r>
              <a:rPr lang="ru-RU" sz="720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642918"/>
            <a:ext cx="5257808" cy="5483245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 «</a:t>
            </a:r>
            <a:r>
              <a:rPr lang="ru-RU" sz="4000" dirty="0">
                <a:solidFill>
                  <a:srgbClr val="C00000"/>
                </a:solidFill>
              </a:rPr>
              <a:t>Милосердие – сердоболие, сочувствие, любовь на деле, готовность делать добро каждому, жалостливость, мягкосердечность</a:t>
            </a:r>
            <a:r>
              <a:rPr lang="ru-RU" sz="4000" dirty="0" smtClean="0">
                <a:solidFill>
                  <a:srgbClr val="C00000"/>
                </a:solidFill>
              </a:rPr>
              <a:t>».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                        </a:t>
            </a:r>
            <a:r>
              <a:rPr lang="ru-RU" sz="4000" dirty="0" smtClean="0">
                <a:solidFill>
                  <a:srgbClr val="0070C0"/>
                </a:solidFill>
              </a:rPr>
              <a:t>(В.И.Даль)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Picture 6" descr="В. И. Даль. Портрет работы В. Перова. 1872 г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314327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C00000"/>
                </a:solidFill>
              </a:rPr>
              <a:t>      ПОДАРИТЕ </a:t>
            </a:r>
          </a:p>
          <a:p>
            <a:pPr>
              <a:buNone/>
            </a:pPr>
            <a:r>
              <a:rPr lang="ru-RU" sz="8800" dirty="0" smtClean="0">
                <a:solidFill>
                  <a:srgbClr val="C00000"/>
                </a:solidFill>
              </a:rPr>
              <a:t>   СВОЁ СЕРДЦЕ!</a:t>
            </a:r>
            <a:endParaRPr lang="ru-RU" sz="88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im0-tub-ru.yandex.net/i?id=54906d273b86c6ddd3d427dbb8053d5e-84-144&amp;n=2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71876"/>
            <a:ext cx="362427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Классный час "Не жалейте сердца… Добру откроются сердца"  </vt:lpstr>
      <vt:lpstr>           ЧЕЛОВЕК –ЭТО…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"Не жалейте сердца… Добру откроются сердца"</dc:title>
  <dc:creator>XTreme.ws</dc:creator>
  <cp:lastModifiedBy>XTreme.ws</cp:lastModifiedBy>
  <cp:revision>8</cp:revision>
  <dcterms:created xsi:type="dcterms:W3CDTF">2014-11-15T16:38:23Z</dcterms:created>
  <dcterms:modified xsi:type="dcterms:W3CDTF">2014-12-07T14:05:11Z</dcterms:modified>
</cp:coreProperties>
</file>