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4D1B1-34E2-4E15-B483-F851C0B768C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D3BB-D4EE-4575-BE46-3D3534C279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86742" cy="542928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Буквы </a:t>
            </a:r>
            <a:r>
              <a:rPr lang="ru-RU" sz="8000" i="1" dirty="0" smtClean="0">
                <a:solidFill>
                  <a:srgbClr val="002060"/>
                </a:solidFill>
              </a:rPr>
              <a:t>о </a:t>
            </a:r>
            <a:r>
              <a:rPr lang="ru-RU" sz="6600" dirty="0" smtClean="0">
                <a:solidFill>
                  <a:srgbClr val="002060"/>
                </a:solidFill>
              </a:rPr>
              <a:t>и</a:t>
            </a:r>
            <a:r>
              <a:rPr lang="ru-RU" sz="8000" i="1" dirty="0" smtClean="0">
                <a:solidFill>
                  <a:srgbClr val="002060"/>
                </a:solidFill>
              </a:rPr>
              <a:t> е</a:t>
            </a:r>
            <a:r>
              <a:rPr lang="ru-RU" sz="8000" dirty="0" smtClean="0">
                <a:solidFill>
                  <a:srgbClr val="002060"/>
                </a:solidFill>
              </a:rPr>
              <a:t> после </a:t>
            </a:r>
            <a:r>
              <a:rPr lang="ru-RU" sz="8000" dirty="0">
                <a:solidFill>
                  <a:srgbClr val="002060"/>
                </a:solidFill>
              </a:rPr>
              <a:t>ш</a:t>
            </a:r>
            <a:r>
              <a:rPr lang="ru-RU" sz="8000" dirty="0" smtClean="0">
                <a:solidFill>
                  <a:srgbClr val="002060"/>
                </a:solidFill>
              </a:rPr>
              <a:t>ипящих на конце наречий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551498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6000" dirty="0" smtClean="0"/>
          </a:p>
          <a:p>
            <a:pPr>
              <a:buNone/>
            </a:pPr>
            <a:r>
              <a:rPr lang="ru-RU" sz="9600" dirty="0"/>
              <a:t> </a:t>
            </a:r>
            <a:r>
              <a:rPr lang="ru-RU" sz="9600" dirty="0" smtClean="0"/>
              <a:t>             </a:t>
            </a:r>
            <a:r>
              <a:rPr lang="ru-RU" sz="14400" dirty="0" smtClean="0"/>
              <a:t>Солнце </a:t>
            </a:r>
            <a:r>
              <a:rPr lang="ru-RU" sz="14400" dirty="0" err="1"/>
              <a:t>печ...т</a:t>
            </a:r>
            <a:r>
              <a:rPr lang="ru-RU" sz="14400" dirty="0"/>
              <a:t> нещадно, но в лесу все живет своей жизнью. </a:t>
            </a:r>
            <a:br>
              <a:rPr lang="ru-RU" sz="14400" dirty="0"/>
            </a:br>
            <a:r>
              <a:rPr lang="ru-RU" sz="14400" dirty="0"/>
              <a:t>      </a:t>
            </a:r>
            <a:r>
              <a:rPr lang="ru-RU" sz="14400" dirty="0" smtClean="0"/>
              <a:t>На </a:t>
            </a:r>
            <a:r>
              <a:rPr lang="ru-RU" sz="14400" dirty="0"/>
              <a:t>поляне, </a:t>
            </a:r>
            <a:r>
              <a:rPr lang="ru-RU" sz="14400" dirty="0" err="1"/>
              <a:t>освещ...нной</a:t>
            </a:r>
            <a:r>
              <a:rPr lang="ru-RU" sz="14400" dirty="0"/>
              <a:t> яркими лучами, летают </a:t>
            </a:r>
            <a:r>
              <a:rPr lang="ru-RU" sz="14400" dirty="0" err="1"/>
              <a:t>пч...лы</a:t>
            </a:r>
            <a:r>
              <a:rPr lang="ru-RU" sz="14400" dirty="0"/>
              <a:t>. Слышится </a:t>
            </a:r>
            <a:r>
              <a:rPr lang="ru-RU" sz="14400" dirty="0" err="1"/>
              <a:t>ш</a:t>
            </a:r>
            <a:r>
              <a:rPr lang="ru-RU" sz="14400" dirty="0" err="1" smtClean="0"/>
              <a:t>...рох</a:t>
            </a:r>
            <a:r>
              <a:rPr lang="ru-RU" sz="14400" dirty="0" smtClean="0"/>
              <a:t>  листьев. Кругом </a:t>
            </a:r>
            <a:r>
              <a:rPr lang="ru-RU" sz="14400" dirty="0"/>
              <a:t>порхают бабочки, блестящие удивительной </a:t>
            </a:r>
            <a:r>
              <a:rPr lang="ru-RU" sz="14400" dirty="0" smtClean="0"/>
              <a:t>красотой.</a:t>
            </a:r>
          </a:p>
          <a:p>
            <a:pPr>
              <a:buNone/>
            </a:pPr>
            <a:r>
              <a:rPr lang="ru-RU" sz="14400" dirty="0"/>
              <a:t> </a:t>
            </a:r>
            <a:r>
              <a:rPr lang="ru-RU" sz="14400" dirty="0" smtClean="0"/>
              <a:t>   Звонко </a:t>
            </a:r>
            <a:r>
              <a:rPr lang="ru-RU" sz="14400" dirty="0"/>
              <a:t>на дереве кукует кукушка. </a:t>
            </a:r>
            <a:br>
              <a:rPr lang="ru-RU" sz="14400" dirty="0"/>
            </a:br>
            <a:r>
              <a:rPr lang="ru-RU" sz="14400" dirty="0"/>
              <a:t>       </a:t>
            </a:r>
            <a:r>
              <a:rPr lang="ru-RU" sz="14400" dirty="0" smtClean="0"/>
              <a:t>На </a:t>
            </a:r>
            <a:r>
              <a:rPr lang="ru-RU" sz="14400" dirty="0"/>
              <a:t>берегу </a:t>
            </a:r>
            <a:r>
              <a:rPr lang="ru-RU" sz="14400" dirty="0" err="1"/>
              <a:t>реч...нки</a:t>
            </a:r>
            <a:r>
              <a:rPr lang="ru-RU" sz="14400" dirty="0"/>
              <a:t> около </a:t>
            </a:r>
            <a:r>
              <a:rPr lang="ru-RU" sz="14400" dirty="0" err="1"/>
              <a:t>больш...го</a:t>
            </a:r>
            <a:r>
              <a:rPr lang="ru-RU" sz="14400" dirty="0"/>
              <a:t> дерева  мы разбили палатки, желая укрыться от зноя. Нужно переждать жару,  хорошо отдохнуть.</a:t>
            </a:r>
            <a:endParaRPr lang="ru-RU" sz="1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142984"/>
          <a:ext cx="7929560" cy="416509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85912"/>
                <a:gridCol w="1585912"/>
                <a:gridCol w="1585912"/>
                <a:gridCol w="1585912"/>
                <a:gridCol w="1585912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endParaRPr lang="ru-RU" sz="20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ё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</a:t>
                      </a:r>
                      <a:r>
                        <a:rPr lang="ru-RU" sz="2000" dirty="0" smtClean="0"/>
                        <a:t>  ∕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</a:t>
                      </a:r>
                      <a:r>
                        <a:rPr lang="ru-RU" sz="2000" dirty="0"/>
                        <a:t>о       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dirty="0"/>
                        <a:t>   </a:t>
                      </a:r>
                      <a:r>
                        <a:rPr lang="ru-RU" sz="2000" dirty="0" smtClean="0"/>
                        <a:t>      </a:t>
                      </a:r>
                      <a:r>
                        <a:rPr lang="ru-RU" sz="2000" dirty="0"/>
                        <a:t>∕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  </a:t>
                      </a:r>
                      <a:r>
                        <a:rPr lang="ru-RU" sz="2000" dirty="0"/>
                        <a:t>о       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</a:t>
                      </a:r>
                      <a:r>
                        <a:rPr lang="ru-RU" sz="2000" dirty="0" smtClean="0"/>
                        <a:t> 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      </a:t>
                      </a:r>
                      <a:r>
                        <a:rPr lang="ru-RU" sz="2000" dirty="0"/>
                        <a:t>ё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     </a:t>
                      </a:r>
                      <a:endParaRPr lang="ru-RU" sz="2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  </a:t>
                      </a:r>
                      <a:r>
                        <a:rPr lang="ru-RU" sz="2000" dirty="0" smtClean="0"/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     ё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Шёпот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Исключения</a:t>
                      </a:r>
                      <a:r>
                        <a:rPr lang="ru-RU" sz="2000" dirty="0"/>
                        <a:t>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шов, шорох,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крыжовник,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капюшон, </a:t>
                      </a:r>
                      <a:r>
                        <a:rPr lang="ru-RU" sz="2000" dirty="0" smtClean="0"/>
                        <a:t>шорты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сущ</a:t>
                      </a:r>
                      <a:r>
                        <a:rPr lang="ru-RU" sz="2000" u="sng" dirty="0" smtClean="0"/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врачом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u="sng" dirty="0"/>
                        <a:t>прил</a:t>
                      </a:r>
                      <a:r>
                        <a:rPr lang="ru-RU" sz="2000" u="sng" dirty="0" smtClean="0"/>
                        <a:t>.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чужой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сущ.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дружок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u="sng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 smtClean="0"/>
                        <a:t>прил</a:t>
                      </a:r>
                      <a:r>
                        <a:rPr lang="ru-RU" sz="2000" u="sng" dirty="0"/>
                        <a:t>.   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/>
                      </a:r>
                      <a:br>
                        <a:rPr lang="ru-RU" sz="2000" dirty="0"/>
                      </a:br>
                      <a:r>
                        <a:rPr lang="ru-RU" sz="2000" dirty="0"/>
                        <a:t>ежовый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причастие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  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сожжённый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/>
                        <a:t>глагол</a:t>
                      </a:r>
                      <a:endParaRPr lang="ru-RU" sz="2000" dirty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       жжёт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7" name="Дуга 56"/>
          <p:cNvSpPr/>
          <p:nvPr/>
        </p:nvSpPr>
        <p:spPr>
          <a:xfrm rot="328294">
            <a:off x="785321" y="1588419"/>
            <a:ext cx="1305069" cy="928733"/>
          </a:xfrm>
          <a:prstGeom prst="arc">
            <a:avLst>
              <a:gd name="adj1" fmla="val 12968600"/>
              <a:gd name="adj2" fmla="val 183357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2714612" y="1428736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358082" y="1428736"/>
            <a:ext cx="714380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786710" y="3286124"/>
            <a:ext cx="285752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786050" y="3286124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714612" y="4714884"/>
            <a:ext cx="357190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4572000" y="1500174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0800000" flipV="1">
            <a:off x="4143372" y="1500174"/>
            <a:ext cx="428628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215074" y="1500174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10800000" flipV="1">
            <a:off x="5786446" y="1500174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Дуга 78"/>
          <p:cNvSpPr/>
          <p:nvPr/>
        </p:nvSpPr>
        <p:spPr>
          <a:xfrm rot="328294">
            <a:off x="469901" y="2846162"/>
            <a:ext cx="1305069" cy="928733"/>
          </a:xfrm>
          <a:prstGeom prst="arc">
            <a:avLst>
              <a:gd name="adj1" fmla="val 12968600"/>
              <a:gd name="adj2" fmla="val 183357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>
            <a:off x="4429124" y="321468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6200000" flipV="1">
            <a:off x="4572000" y="321468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4107653" y="453628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16200000" flipV="1">
            <a:off x="4250529" y="4536289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rot="10800000" flipV="1">
            <a:off x="6000760" y="314324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10800000">
            <a:off x="6215074" y="3143248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86742" cy="5429288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2060"/>
                </a:solidFill>
              </a:rPr>
              <a:t>Буквы </a:t>
            </a:r>
            <a:r>
              <a:rPr lang="ru-RU" sz="8000" i="1" dirty="0" smtClean="0">
                <a:solidFill>
                  <a:srgbClr val="002060"/>
                </a:solidFill>
              </a:rPr>
              <a:t>о </a:t>
            </a:r>
            <a:r>
              <a:rPr lang="ru-RU" sz="6600" dirty="0" smtClean="0">
                <a:solidFill>
                  <a:srgbClr val="002060"/>
                </a:solidFill>
              </a:rPr>
              <a:t>и</a:t>
            </a:r>
            <a:r>
              <a:rPr lang="ru-RU" sz="8000" i="1" dirty="0" smtClean="0">
                <a:solidFill>
                  <a:srgbClr val="002060"/>
                </a:solidFill>
              </a:rPr>
              <a:t> е</a:t>
            </a:r>
            <a:r>
              <a:rPr lang="ru-RU" sz="8000" dirty="0" smtClean="0">
                <a:solidFill>
                  <a:srgbClr val="002060"/>
                </a:solidFill>
              </a:rPr>
              <a:t> после </a:t>
            </a:r>
            <a:r>
              <a:rPr lang="ru-RU" sz="8000" dirty="0">
                <a:solidFill>
                  <a:srgbClr val="002060"/>
                </a:solidFill>
              </a:rPr>
              <a:t>ш</a:t>
            </a:r>
            <a:r>
              <a:rPr lang="ru-RU" sz="8000" dirty="0" smtClean="0">
                <a:solidFill>
                  <a:srgbClr val="002060"/>
                </a:solidFill>
              </a:rPr>
              <a:t>ипящих на конце наречий</a:t>
            </a:r>
            <a:endParaRPr lang="ru-RU" sz="8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1" y="1285860"/>
          <a:ext cx="8643998" cy="307181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580594"/>
                <a:gridCol w="4063404"/>
              </a:tblGrid>
              <a:tr h="3071818"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                  ∕</a:t>
                      </a:r>
                    </a:p>
                    <a:p>
                      <a:r>
                        <a:rPr lang="ru-RU" sz="3600" dirty="0" smtClean="0"/>
                        <a:t>       Горячо  светит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           ∕</a:t>
                      </a:r>
                    </a:p>
                    <a:p>
                      <a:r>
                        <a:rPr lang="ru-RU" sz="3600" dirty="0" smtClean="0"/>
                        <a:t>  Певуче  говорить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143108" y="22859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2000232" y="22859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6286512" y="22859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143636" y="228599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857356" y="285749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857356" y="292893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072198" y="285749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072198" y="292893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artrussian.com/images/konkurs_media/8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83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Буквы о и е после шипящих на конце наречий</vt:lpstr>
      <vt:lpstr>Слайд 2</vt:lpstr>
      <vt:lpstr>Слайд 3</vt:lpstr>
      <vt:lpstr>Буквы о и е после шипящих на конце наречий</vt:lpstr>
      <vt:lpstr>Слайд 5</vt:lpstr>
      <vt:lpstr>Слайд 6</vt:lpstr>
    </vt:vector>
  </TitlesOfParts>
  <Company>XTreme.ws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о и е после шипящих на конце наречий</dc:title>
  <dc:creator>XTreme.ws</dc:creator>
  <cp:lastModifiedBy>XTreme.ws</cp:lastModifiedBy>
  <cp:revision>7</cp:revision>
  <dcterms:created xsi:type="dcterms:W3CDTF">2015-01-15T16:51:50Z</dcterms:created>
  <dcterms:modified xsi:type="dcterms:W3CDTF">2015-01-15T17:52:18Z</dcterms:modified>
</cp:coreProperties>
</file>