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1" r:id="rId3"/>
    <p:sldId id="262" r:id="rId4"/>
    <p:sldId id="263" r:id="rId5"/>
    <p:sldId id="265" r:id="rId6"/>
    <p:sldId id="264" r:id="rId7"/>
    <p:sldId id="266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8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08D4C-E09F-4738-92C2-D78DE37E9994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6013E-8487-411F-A6E1-62D94D3103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6013E-8487-411F-A6E1-62D94D310301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F7BF-0B93-4958-A0B9-03F99CA21C58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45A98-CDCF-44AC-886D-C5513B425D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F7BF-0B93-4958-A0B9-03F99CA21C58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45A98-CDCF-44AC-886D-C5513B425D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F7BF-0B93-4958-A0B9-03F99CA21C58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45A98-CDCF-44AC-886D-C5513B425D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F7BF-0B93-4958-A0B9-03F99CA21C58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45A98-CDCF-44AC-886D-C5513B425D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F7BF-0B93-4958-A0B9-03F99CA21C58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45A98-CDCF-44AC-886D-C5513B425D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F7BF-0B93-4958-A0B9-03F99CA21C58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45A98-CDCF-44AC-886D-C5513B425D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F7BF-0B93-4958-A0B9-03F99CA21C58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45A98-CDCF-44AC-886D-C5513B425D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F7BF-0B93-4958-A0B9-03F99CA21C58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45A98-CDCF-44AC-886D-C5513B425D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F7BF-0B93-4958-A0B9-03F99CA21C58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45A98-CDCF-44AC-886D-C5513B425D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F7BF-0B93-4958-A0B9-03F99CA21C58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45A98-CDCF-44AC-886D-C5513B425D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F7BF-0B93-4958-A0B9-03F99CA21C58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45A98-CDCF-44AC-886D-C5513B425D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8F7BF-0B93-4958-A0B9-03F99CA21C58}" type="datetimeFigureOut">
              <a:rPr lang="ru-RU" smtClean="0"/>
              <a:pPr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45A98-CDCF-44AC-886D-C5513B425D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lib.rus.ec/files/12357213904718.jpg" TargetMode="Externa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yandex.ru/yandsearch?source=wiz&amp;img_url=http://img1.liveinternet.ru/images/foto/b/3/7/2503007/f_14672525.gif&amp;p=3&amp;text=%D1%82%D0%B2%D0%BE%D1%80%D1%87%D0%B5%D1%81%D1%82%D0%B2%D0%BE%20%D0%9C%D0%B8%D1%85%D0%B0%D0%B8%D0%BB%D0%B0%20%D0%97%D0%BE%D1%89%D0%B5%D0%BD%D0%BA%D0%BE%20%D1%84%D0%BE%D1%82%D0%BE&amp;noreask=1&amp;pos=105&amp;lr=11374&amp;rpt=simage&amp;nojs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hyperlink" Target="http://img15.nnm.ru/5/5/4/a/a/ea7881b14f5d60ee1e7cbaa45d0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obesednik.ru/sites/default/files/imagecache/264x199/image-annons/68-zoshchenko_1.jpg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hyperlink" Target="http://img.4pk.ru/300x10000/images/90/2454290.jpg" TargetMode="External"/><Relationship Id="rId2" Type="http://schemas.openxmlformats.org/officeDocument/2006/relationships/hyperlink" Target="http://img2.labirint.ru/books/317818/big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hyperlink" Target="http://img2.labirint.ru/books/269592/big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g12.nnm.ru/b/9/1/e/8/d3583024aaf5e605cbf146f244e.jpg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g12.nnm.ru/e/6/7/9/2/e4ec0094dc9d3c16f554b5855e2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hyperlink" Target="http://www.dom-knigi.ru/images/image.asp?Art=33392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g15.nnm.ru/e/9/2/8/8/59a55ca482c245da4f81e7741d2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g-fotki.yandex.ru/get/7/larisson2008.1/0_8144_8ece1d3a_X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4048" y="836711"/>
            <a:ext cx="3682752" cy="424847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Михаил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Михайлович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Зощенко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(1895-1958)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4" descr="http://lib.rus.ec/files/1235721390471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0648"/>
            <a:ext cx="4464496" cy="5976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im6-tub-ru.yandex.net/i?id=144804420-2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348880"/>
            <a:ext cx="6480720" cy="38884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8388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Государственный литературно-мемориальный музей им. 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>М.М. Зощенко в Санкт-Петербурге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pPr algn="l"/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</a:t>
            </a:r>
            <a:r>
              <a:rPr lang="ru-RU" sz="1800" dirty="0" smtClean="0">
                <a:solidFill>
                  <a:srgbClr val="002060"/>
                </a:solidFill>
              </a:rPr>
              <a:t>Михаил Зощенко</a:t>
            </a:r>
            <a:r>
              <a:rPr lang="ru-RU" sz="1000" dirty="0" smtClean="0">
                <a:solidFill>
                  <a:srgbClr val="002060"/>
                </a:solidFill>
              </a:rPr>
              <a:t/>
            </a:r>
            <a:br>
              <a:rPr lang="ru-RU" sz="1000" dirty="0" smtClean="0">
                <a:solidFill>
                  <a:srgbClr val="002060"/>
                </a:solidFill>
              </a:rPr>
            </a:br>
            <a:r>
              <a:rPr lang="ru-RU" sz="1000" dirty="0" smtClean="0">
                <a:solidFill>
                  <a:srgbClr val="002060"/>
                </a:solidFill>
              </a:rPr>
              <a:t>                                                </a:t>
            </a:r>
            <a:r>
              <a:rPr lang="ru-RU" sz="1000" dirty="0" err="1" smtClean="0">
                <a:solidFill>
                  <a:srgbClr val="002060"/>
                </a:solidFill>
              </a:rPr>
              <a:t>ощенко</a:t>
            </a:r>
            <a:r>
              <a:rPr lang="ru-RU" sz="1000" dirty="0" smtClean="0">
                <a:solidFill>
                  <a:srgbClr val="002060"/>
                </a:solidFill>
              </a:rPr>
              <a:t/>
            </a:r>
            <a:br>
              <a:rPr lang="ru-RU" sz="1000" dirty="0" smtClean="0">
                <a:solidFill>
                  <a:srgbClr val="002060"/>
                </a:solidFill>
              </a:rPr>
            </a:br>
            <a:r>
              <a:rPr lang="ru-RU" sz="1000" dirty="0" smtClean="0">
                <a:solidFill>
                  <a:srgbClr val="002060"/>
                </a:solidFill>
              </a:rPr>
              <a:t/>
            </a:r>
            <a:br>
              <a:rPr lang="ru-RU" sz="1000" dirty="0" smtClean="0">
                <a:solidFill>
                  <a:srgbClr val="002060"/>
                </a:solidFill>
              </a:rPr>
            </a:br>
            <a:r>
              <a:rPr lang="ru-RU" sz="1000" dirty="0" smtClean="0">
                <a:solidFill>
                  <a:srgbClr val="002060"/>
                </a:solidFill>
              </a:rPr>
              <a:t/>
            </a:r>
            <a:br>
              <a:rPr lang="ru-RU" sz="1000" dirty="0" smtClean="0">
                <a:solidFill>
                  <a:srgbClr val="002060"/>
                </a:solidFill>
              </a:rPr>
            </a:br>
            <a:r>
              <a:rPr lang="ru-RU" sz="1000" dirty="0" smtClean="0">
                <a:solidFill>
                  <a:srgbClr val="002060"/>
                </a:solidFill>
              </a:rPr>
              <a:t/>
            </a:r>
            <a:br>
              <a:rPr lang="ru-RU" sz="1000" dirty="0" smtClean="0">
                <a:solidFill>
                  <a:srgbClr val="002060"/>
                </a:solidFill>
              </a:rPr>
            </a:br>
            <a:r>
              <a:rPr lang="ru-RU" sz="1000" dirty="0" smtClean="0">
                <a:solidFill>
                  <a:srgbClr val="002060"/>
                </a:solidFill>
              </a:rPr>
              <a:t/>
            </a:r>
            <a:br>
              <a:rPr lang="ru-RU" sz="1000" dirty="0" smtClean="0">
                <a:solidFill>
                  <a:srgbClr val="002060"/>
                </a:solidFill>
              </a:rPr>
            </a:br>
            <a:r>
              <a:rPr lang="ru-RU" sz="1000" dirty="0" smtClean="0">
                <a:solidFill>
                  <a:srgbClr val="002060"/>
                </a:solidFill>
              </a:rPr>
              <a:t/>
            </a:r>
            <a:br>
              <a:rPr lang="ru-RU" sz="1000" dirty="0" smtClean="0">
                <a:solidFill>
                  <a:srgbClr val="002060"/>
                </a:solidFill>
              </a:rPr>
            </a:br>
            <a:r>
              <a:rPr lang="ru-RU" sz="1000" dirty="0" smtClean="0">
                <a:solidFill>
                  <a:srgbClr val="002060"/>
                </a:solidFill>
              </a:rPr>
              <a:t/>
            </a:r>
            <a:br>
              <a:rPr lang="ru-RU" sz="1000" dirty="0" smtClean="0">
                <a:solidFill>
                  <a:srgbClr val="002060"/>
                </a:solidFill>
              </a:rPr>
            </a:br>
            <a:r>
              <a:rPr lang="ru-RU" sz="1000" dirty="0" smtClean="0">
                <a:solidFill>
                  <a:srgbClr val="002060"/>
                </a:solidFill>
              </a:rPr>
              <a:t/>
            </a:r>
            <a:br>
              <a:rPr lang="ru-RU" sz="1000" dirty="0" smtClean="0">
                <a:solidFill>
                  <a:srgbClr val="002060"/>
                </a:solidFill>
              </a:rPr>
            </a:br>
            <a:r>
              <a:rPr lang="ru-RU" sz="1000" dirty="0" smtClean="0">
                <a:solidFill>
                  <a:srgbClr val="002060"/>
                </a:solidFill>
              </a:rPr>
              <a:t/>
            </a:r>
            <a:br>
              <a:rPr lang="ru-RU" sz="1000" dirty="0" smtClean="0">
                <a:solidFill>
                  <a:srgbClr val="002060"/>
                </a:solidFill>
              </a:rPr>
            </a:br>
            <a:r>
              <a:rPr lang="ru-RU" sz="1000" dirty="0" smtClean="0">
                <a:solidFill>
                  <a:srgbClr val="002060"/>
                </a:solidFill>
              </a:rPr>
              <a:t/>
            </a:r>
            <a:br>
              <a:rPr lang="ru-RU" sz="1000" dirty="0" smtClean="0">
                <a:solidFill>
                  <a:srgbClr val="002060"/>
                </a:solidFill>
              </a:rPr>
            </a:br>
            <a:r>
              <a:rPr lang="ru-RU" sz="1000" dirty="0" smtClean="0">
                <a:solidFill>
                  <a:srgbClr val="002060"/>
                </a:solidFill>
              </a:rPr>
              <a:t/>
            </a:r>
            <a:br>
              <a:rPr lang="ru-RU" sz="1000" dirty="0" smtClean="0">
                <a:solidFill>
                  <a:srgbClr val="002060"/>
                </a:solidFill>
              </a:rPr>
            </a:br>
            <a:r>
              <a:rPr lang="ru-RU" sz="1000" dirty="0" smtClean="0">
                <a:solidFill>
                  <a:srgbClr val="002060"/>
                </a:solidFill>
              </a:rPr>
              <a:t/>
            </a:r>
            <a:br>
              <a:rPr lang="ru-RU" sz="1000" dirty="0" smtClean="0">
                <a:solidFill>
                  <a:srgbClr val="002060"/>
                </a:solidFill>
              </a:rPr>
            </a:br>
            <a:r>
              <a:rPr lang="ru-RU" sz="1000" dirty="0" smtClean="0">
                <a:solidFill>
                  <a:srgbClr val="002060"/>
                </a:solidFill>
              </a:rPr>
              <a:t/>
            </a:r>
            <a:br>
              <a:rPr lang="ru-RU" sz="1000" dirty="0" smtClean="0">
                <a:solidFill>
                  <a:srgbClr val="002060"/>
                </a:solidFill>
              </a:rPr>
            </a:br>
            <a:r>
              <a:rPr lang="ru-RU" sz="1000" dirty="0" smtClean="0">
                <a:solidFill>
                  <a:srgbClr val="002060"/>
                </a:solidFill>
              </a:rPr>
              <a:t/>
            </a:r>
            <a:br>
              <a:rPr lang="ru-RU" sz="1000" dirty="0" smtClean="0">
                <a:solidFill>
                  <a:srgbClr val="002060"/>
                </a:solidFill>
              </a:rPr>
            </a:br>
            <a:r>
              <a:rPr lang="ru-RU" sz="1000" dirty="0" smtClean="0">
                <a:solidFill>
                  <a:srgbClr val="002060"/>
                </a:solidFill>
              </a:rPr>
              <a:t/>
            </a:r>
            <a:br>
              <a:rPr lang="ru-RU" sz="1000" dirty="0" smtClean="0">
                <a:solidFill>
                  <a:srgbClr val="002060"/>
                </a:solidFill>
              </a:rPr>
            </a:br>
            <a:r>
              <a:rPr lang="ru-RU" sz="1000" dirty="0" smtClean="0">
                <a:solidFill>
                  <a:srgbClr val="002060"/>
                </a:solidFill>
              </a:rPr>
              <a:t/>
            </a:r>
            <a:br>
              <a:rPr lang="ru-RU" sz="1000" dirty="0" smtClean="0">
                <a:solidFill>
                  <a:srgbClr val="002060"/>
                </a:solidFill>
              </a:rPr>
            </a:br>
            <a:r>
              <a:rPr lang="ru-RU" sz="1000" dirty="0" smtClean="0">
                <a:solidFill>
                  <a:srgbClr val="002060"/>
                </a:solidFill>
              </a:rPr>
              <a:t>            </a:t>
            </a:r>
            <a:r>
              <a:rPr lang="ru-RU" sz="1800" dirty="0" smtClean="0">
                <a:solidFill>
                  <a:srgbClr val="002060"/>
                </a:solidFill>
              </a:rPr>
              <a:t>Мать – Зощенко                                                                            Отец- Зощенко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     </a:t>
            </a:r>
            <a:r>
              <a:rPr lang="ru-RU" sz="1800" dirty="0" smtClean="0">
                <a:solidFill>
                  <a:srgbClr val="002060"/>
                </a:solidFill>
              </a:rPr>
              <a:t>Елена Осиповна</a:t>
            </a:r>
            <a:r>
              <a:rPr lang="ru-RU" sz="1800" dirty="0" smtClean="0">
                <a:solidFill>
                  <a:srgbClr val="002060"/>
                </a:solidFill>
              </a:rPr>
              <a:t>                                                                             Михаил Иванович</a:t>
            </a:r>
            <a:br>
              <a:rPr lang="ru-RU" sz="1800" dirty="0" smtClean="0">
                <a:solidFill>
                  <a:srgbClr val="002060"/>
                </a:solidFill>
              </a:rPr>
            </a:br>
            <a:endParaRPr lang="ru-RU" sz="1200" dirty="0">
              <a:solidFill>
                <a:srgbClr val="002060"/>
              </a:solidFill>
            </a:endParaRPr>
          </a:p>
        </p:txBody>
      </p:sp>
      <p:pic>
        <p:nvPicPr>
          <p:cNvPr id="3" name="Picture 2" descr="http://www.e-reading.club/illustrations/1018/1018371-i_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620688"/>
            <a:ext cx="2733675" cy="3686176"/>
          </a:xfrm>
          <a:prstGeom prst="rect">
            <a:avLst/>
          </a:prstGeom>
          <a:noFill/>
        </p:spPr>
      </p:pic>
      <p:pic>
        <p:nvPicPr>
          <p:cNvPr id="4" name="Рисунок 3" descr="http://www.e-reading.club/illustrations/1018/1018371-i_00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20688"/>
            <a:ext cx="279082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Зощенко Михаил - Полное собрание сочинений">
            <a:hlinkClick r:id="rId4" tooltip="Оригинальный размер изображения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2492896"/>
            <a:ext cx="2736304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Михаил Зощенко"/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276872"/>
            <a:ext cx="403860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6" descr="Михаил Зощенко"/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60648"/>
            <a:ext cx="4032448" cy="500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467544" y="5589240"/>
            <a:ext cx="8229600" cy="720080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М. Зощенко – студент                                              М.Зощенко в годы Первой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                                                                                          мировой    войны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5589240"/>
            <a:ext cx="5486400" cy="64807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         Доброволец в Красной армии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5" name="Picture 3" descr="http://sobesednik.ru/sites/default/files/imagecache/264x199/image-annons/68-zoshchenko_1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251" b="251"/>
          <a:stretch>
            <a:fillRect/>
          </a:stretch>
        </p:blipFill>
        <p:spPr bwMode="auto">
          <a:xfrm>
            <a:off x="1403648" y="692696"/>
            <a:ext cx="6264696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805264"/>
            <a:ext cx="6400800" cy="72008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Первые рассказы Зощенко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8" descr="http://img2.labirint.ru/books/317818/big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11321" b="11321"/>
          <a:stretch>
            <a:fillRect/>
          </a:stretch>
        </p:blipFill>
        <p:spPr bwMode="auto">
          <a:xfrm>
            <a:off x="395536" y="332656"/>
            <a:ext cx="1872208" cy="2592288"/>
          </a:xfrm>
          <a:prstGeom prst="rect">
            <a:avLst/>
          </a:prstGeom>
          <a:noFill/>
        </p:spPr>
      </p:pic>
      <p:pic>
        <p:nvPicPr>
          <p:cNvPr id="5" name="Picture 6" descr="http://img2.labirint.ru/books/269592/bi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t="10870" b="10870"/>
          <a:stretch>
            <a:fillRect/>
          </a:stretch>
        </p:blipFill>
        <p:spPr bwMode="auto">
          <a:xfrm>
            <a:off x="4788024" y="404664"/>
            <a:ext cx="1927272" cy="2592288"/>
          </a:xfrm>
          <a:prstGeom prst="rect">
            <a:avLst/>
          </a:prstGeom>
          <a:noFill/>
        </p:spPr>
      </p:pic>
      <p:pic>
        <p:nvPicPr>
          <p:cNvPr id="6" name="Picture 2" descr="http://im4-tub-ru.yandex.net/i?id=330554334-16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2708920"/>
            <a:ext cx="1872208" cy="2880320"/>
          </a:xfrm>
          <a:prstGeom prst="rect">
            <a:avLst/>
          </a:prstGeom>
          <a:noFill/>
        </p:spPr>
      </p:pic>
      <p:pic>
        <p:nvPicPr>
          <p:cNvPr id="7" name="Picture 10" descr="http://img.4pk.ru/300x10000/images/90/2454290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 l="15120" t="11890" r="16841" b="12511"/>
          <a:stretch>
            <a:fillRect/>
          </a:stretch>
        </p:blipFill>
        <p:spPr bwMode="auto">
          <a:xfrm>
            <a:off x="6804248" y="2564904"/>
            <a:ext cx="1944216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01208"/>
            <a:ext cx="7704856" cy="1008112"/>
          </a:xfrm>
        </p:spPr>
        <p:txBody>
          <a:bodyPr>
            <a:normAutofit/>
          </a:bodyPr>
          <a:lstStyle/>
          <a:p>
            <a:pPr algn="ctr" fontAlgn="base"/>
            <a:r>
              <a:rPr lang="ru-RU" sz="2400" dirty="0" smtClean="0">
                <a:solidFill>
                  <a:srgbClr val="002060"/>
                </a:solidFill>
              </a:rPr>
              <a:t>Михаил Зощенко на собрании </a:t>
            </a:r>
            <a:r>
              <a:rPr lang="ru-RU" sz="2400" dirty="0" smtClean="0">
                <a:solidFill>
                  <a:srgbClr val="002060"/>
                </a:solidFill>
              </a:rPr>
              <a:t>литературного </a:t>
            </a:r>
            <a:r>
              <a:rPr lang="ru-RU" sz="2400" dirty="0" smtClean="0">
                <a:solidFill>
                  <a:srgbClr val="002060"/>
                </a:solidFill>
              </a:rPr>
              <a:t>кружка 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«</a:t>
            </a:r>
            <a:r>
              <a:rPr lang="ru-RU" sz="2400" dirty="0" err="1" smtClean="0">
                <a:solidFill>
                  <a:srgbClr val="002060"/>
                </a:solidFill>
              </a:rPr>
              <a:t>Серапионовы</a:t>
            </a:r>
            <a:r>
              <a:rPr lang="ru-RU" sz="2400" dirty="0" smtClean="0">
                <a:solidFill>
                  <a:srgbClr val="002060"/>
                </a:solidFill>
              </a:rPr>
              <a:t> братья</a:t>
            </a:r>
            <a:r>
              <a:rPr lang="ru-RU" sz="2400" dirty="0" smtClean="0">
                <a:solidFill>
                  <a:srgbClr val="002060"/>
                </a:solidFill>
              </a:rPr>
              <a:t>»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5" name="Picture 3" descr="Зощенко Михаил - Полное собрание сочинений">
            <a:hlinkClick r:id="rId2" tooltip="Оригинальный размер изображения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56" r="56"/>
          <a:stretch>
            <a:fillRect/>
          </a:stretch>
        </p:blipFill>
        <p:spPr bwMode="auto">
          <a:xfrm>
            <a:off x="1043608" y="612774"/>
            <a:ext cx="6912768" cy="461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Зощенко Михаил - Полное собрание сочинений">
            <a:hlinkClick r:id="rId2" tooltip="Оригинальный размер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276872"/>
            <a:ext cx="5040560" cy="4176464"/>
          </a:xfrm>
          <a:prstGeom prst="rect">
            <a:avLst/>
          </a:prstGeom>
          <a:noFill/>
        </p:spPr>
      </p:pic>
      <p:pic>
        <p:nvPicPr>
          <p:cNvPr id="4" name="Picture 3" descr="http://www.dom-knigi.ru/images/image.asp?Art=33392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836712"/>
            <a:ext cx="3024336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95536" y="2133727"/>
            <a:ext cx="3240360" cy="17543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М.М.Зощенко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похоронен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Сестрорецке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pic>
        <p:nvPicPr>
          <p:cNvPr id="41991" name="Picture 7" descr="Зощенко Михаил - Полное собрание сочинений">
            <a:hlinkClick r:id="rId2" tooltip="Оригинальный размер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32656"/>
            <a:ext cx="4392488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1" name="Picture 3" descr="http://img-fotki.yandex.ru/get/7/larisson2008.1/0_8144_8ece1d3a_X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772816"/>
            <a:ext cx="5976664" cy="478133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260648"/>
            <a:ext cx="73448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Памятник  М.М. Зощенко </a:t>
            </a:r>
          </a:p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в Сестрорецке.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52</Words>
  <Application>Microsoft Office PowerPoint</Application>
  <PresentationFormat>Экран (4:3)</PresentationFormat>
  <Paragraphs>16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                                                                                                                 Михаил Зощенко                                                 ощенко                            Мать – Зощенко                                                                            Отец- Зощенко       Елена Осиповна                                                                             Михаил Иванович </vt:lpstr>
      <vt:lpstr>  М. Зощенко – студент                                              М.Зощенко в годы Первой                                                                                            мировой    войны</vt:lpstr>
      <vt:lpstr>         Доброволец в Красной армии</vt:lpstr>
      <vt:lpstr>Слайд 5</vt:lpstr>
      <vt:lpstr>Михаил Зощенко на собрании литературного кружка  «Серапионовы братья»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Миша</dc:creator>
  <cp:lastModifiedBy>Миша</cp:lastModifiedBy>
  <cp:revision>11</cp:revision>
  <dcterms:created xsi:type="dcterms:W3CDTF">2015-04-11T17:52:35Z</dcterms:created>
  <dcterms:modified xsi:type="dcterms:W3CDTF">2015-04-12T10:52:01Z</dcterms:modified>
</cp:coreProperties>
</file>